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51"/>
  </p:notesMasterIdLst>
  <p:handoutMasterIdLst>
    <p:handoutMasterId r:id="rId52"/>
  </p:handoutMasterIdLst>
  <p:sldIdLst>
    <p:sldId id="857" r:id="rId2"/>
    <p:sldId id="853" r:id="rId3"/>
    <p:sldId id="756" r:id="rId4"/>
    <p:sldId id="868" r:id="rId5"/>
    <p:sldId id="869" r:id="rId6"/>
    <p:sldId id="870" r:id="rId7"/>
    <p:sldId id="871" r:id="rId8"/>
    <p:sldId id="872" r:id="rId9"/>
    <p:sldId id="831" r:id="rId10"/>
    <p:sldId id="832" r:id="rId11"/>
    <p:sldId id="833" r:id="rId12"/>
    <p:sldId id="834" r:id="rId13"/>
    <p:sldId id="835" r:id="rId14"/>
    <p:sldId id="836" r:id="rId15"/>
    <p:sldId id="858" r:id="rId16"/>
    <p:sldId id="859" r:id="rId17"/>
    <p:sldId id="860" r:id="rId18"/>
    <p:sldId id="861" r:id="rId19"/>
    <p:sldId id="862" r:id="rId20"/>
    <p:sldId id="863" r:id="rId21"/>
    <p:sldId id="864" r:id="rId22"/>
    <p:sldId id="865" r:id="rId23"/>
    <p:sldId id="866" r:id="rId24"/>
    <p:sldId id="867" r:id="rId25"/>
    <p:sldId id="840" r:id="rId26"/>
    <p:sldId id="841" r:id="rId27"/>
    <p:sldId id="842" r:id="rId28"/>
    <p:sldId id="843" r:id="rId29"/>
    <p:sldId id="844" r:id="rId30"/>
    <p:sldId id="846" r:id="rId31"/>
    <p:sldId id="848" r:id="rId32"/>
    <p:sldId id="850" r:id="rId33"/>
    <p:sldId id="799" r:id="rId34"/>
    <p:sldId id="766" r:id="rId35"/>
    <p:sldId id="770" r:id="rId36"/>
    <p:sldId id="795" r:id="rId37"/>
    <p:sldId id="796" r:id="rId38"/>
    <p:sldId id="797" r:id="rId39"/>
    <p:sldId id="851" r:id="rId40"/>
    <p:sldId id="798" r:id="rId41"/>
    <p:sldId id="800" r:id="rId42"/>
    <p:sldId id="810" r:id="rId43"/>
    <p:sldId id="775" r:id="rId44"/>
    <p:sldId id="856" r:id="rId45"/>
    <p:sldId id="778" r:id="rId46"/>
    <p:sldId id="779" r:id="rId47"/>
    <p:sldId id="807" r:id="rId48"/>
    <p:sldId id="782" r:id="rId49"/>
    <p:sldId id="783" r:id="rId50"/>
  </p:sldIdLst>
  <p:sldSz cx="12192000" cy="6858000"/>
  <p:notesSz cx="7099300" cy="10234613"/>
  <p:custDataLst>
    <p:tags r:id="rId5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ECFF"/>
    <a:srgbClr val="3333FF"/>
    <a:srgbClr val="FFFF00"/>
    <a:srgbClr val="FF3300"/>
    <a:srgbClr val="CC00CC"/>
    <a:srgbClr val="FFCC00"/>
    <a:srgbClr val="FF9999"/>
    <a:srgbClr val="CC000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69" autoAdjust="0"/>
    <p:restoredTop sz="77603" autoAdjust="0"/>
  </p:normalViewPr>
  <p:slideViewPr>
    <p:cSldViewPr>
      <p:cViewPr>
        <p:scale>
          <a:sx n="146" d="100"/>
          <a:sy n="146" d="100"/>
        </p:scale>
        <p:origin x="144" y="784"/>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100" d="100"/>
        <a:sy n="100" d="100"/>
      </p:scale>
      <p:origin x="0" y="36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tags" Target="tags/tag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67BAD947-BB31-456D-A2F8-2D0CBCE7256F}" type="slidenum">
              <a:rPr lang="en-US"/>
              <a:pPr>
                <a:defRPr/>
              </a:pPr>
              <a:t>‹#›</a:t>
            </a:fld>
            <a:endParaRPr lang="en-US"/>
          </a:p>
        </p:txBody>
      </p:sp>
    </p:spTree>
    <p:extLst>
      <p:ext uri="{BB962C8B-B14F-4D97-AF65-F5344CB8AC3E}">
        <p14:creationId xmlns:p14="http://schemas.microsoft.com/office/powerpoint/2010/main" val="2364371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07A86CA3-876B-4777-9BC7-218EB9075704}" type="slidenum">
              <a:rPr lang="en-US"/>
              <a:pPr>
                <a:defRPr/>
              </a:pPr>
              <a:t>‹#›</a:t>
            </a:fld>
            <a:endParaRPr lang="en-US"/>
          </a:p>
        </p:txBody>
      </p:sp>
    </p:spTree>
    <p:extLst>
      <p:ext uri="{BB962C8B-B14F-4D97-AF65-F5344CB8AC3E}">
        <p14:creationId xmlns:p14="http://schemas.microsoft.com/office/powerpoint/2010/main" val="25057213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dirty="0"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628589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12</a:t>
            </a:fld>
            <a:endParaRPr lang="en-US"/>
          </a:p>
        </p:txBody>
      </p:sp>
    </p:spTree>
    <p:extLst>
      <p:ext uri="{BB962C8B-B14F-4D97-AF65-F5344CB8AC3E}">
        <p14:creationId xmlns:p14="http://schemas.microsoft.com/office/powerpoint/2010/main" val="820751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that’s bad about this is that the state connections aren’t effectively taken into account.  For example, going</a:t>
            </a:r>
            <a:r>
              <a:rPr lang="en-US" baseline="0" dirty="0" smtClean="0"/>
              <a:t> from state B to state C has an expected reward of +8, but going from state E to state C has an expected reward of -2.  But they are both crossing through the same state?  Their values really shouldn’t be this different.    So we might want to assign different values to each state with a better algorithm that via direct evaluation.</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13</a:t>
            </a:fld>
            <a:endParaRPr lang="en-US"/>
          </a:p>
        </p:txBody>
      </p:sp>
    </p:spTree>
    <p:extLst>
      <p:ext uri="{BB962C8B-B14F-4D97-AF65-F5344CB8AC3E}">
        <p14:creationId xmlns:p14="http://schemas.microsoft.com/office/powerpoint/2010/main" val="1549129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already had an</a:t>
            </a:r>
            <a:r>
              <a:rPr lang="en-US" baseline="0" dirty="0" smtClean="0"/>
              <a:t> algorithm for assigning values to states with a fixed policy.  It was called Policy Evaluation.   It successfully exploited the connections between states.  Here’s how we did it. [re-do the equation again]</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Unfortunate this requires that we have a model of T and of R in order to compute the policy evaluation, but we don’t have those in model free learning.  Could we do it without knowing T and R? </a:t>
            </a: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14</a:t>
            </a:fld>
            <a:endParaRPr lang="en-US"/>
          </a:p>
        </p:txBody>
      </p:sp>
    </p:spTree>
    <p:extLst>
      <p:ext uri="{BB962C8B-B14F-4D97-AF65-F5344CB8AC3E}">
        <p14:creationId xmlns:p14="http://schemas.microsoft.com/office/powerpoint/2010/main" val="1402247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15</a:t>
            </a:fld>
            <a:endParaRPr lang="en-US"/>
          </a:p>
        </p:txBody>
      </p:sp>
    </p:spTree>
    <p:extLst>
      <p:ext uri="{BB962C8B-B14F-4D97-AF65-F5344CB8AC3E}">
        <p14:creationId xmlns:p14="http://schemas.microsoft.com/office/powerpoint/2010/main" val="1787310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When we are updating</a:t>
            </a:r>
            <a:r>
              <a:rPr lang="en-US" baseline="0" dirty="0" smtClean="0"/>
              <a:t> our estimates of V via </a:t>
            </a:r>
            <a:r>
              <a:rPr lang="en-US" dirty="0" smtClean="0"/>
              <a:t>interpolation with alpha,</a:t>
            </a:r>
            <a:r>
              <a:rPr lang="en-US" baseline="0" dirty="0" smtClean="0"/>
              <a:t> we are taking an </a:t>
            </a:r>
            <a:r>
              <a:rPr lang="en-US" sz="1200" dirty="0" smtClean="0"/>
              <a:t>exponential moving average.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New things have more weight.</a:t>
            </a:r>
            <a:r>
              <a:rPr lang="en-US" sz="1200" baseline="0" dirty="0" smtClean="0"/>
              <a:t>  In the case where alpha=1, what happens?  New things have ALL of the weight.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If I unroll this, you can see that older things  have less value because of the </a:t>
            </a:r>
            <a:r>
              <a:rPr lang="en-US" sz="1200" baseline="0" dirty="0" err="1" smtClean="0"/>
              <a:t>exponention</a:t>
            </a:r>
            <a:r>
              <a:rPr lang="en-US" sz="1200" baseline="0" dirty="0" smtClean="0"/>
              <a:t>. 1-alpha is going to be is less than 1.  In previous time steps that means its raised to a power, and therefore the weight of the previous sample is much lower.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So we forget about the past.  But that’s OK.  Since the things that we were averaging is the instantaneous reward WHICH IS COMPLETELY CORRECT, and our estimate of the future reward WHICH WAS INITIALLY VERY BAD.  But as we update that estimate, it gets better and better. So it actually makes total sense that we want to give greater weight to more recent samples, since they are more accurate.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Decreasing the learning rate can lead to you to converge to the correct averages.  There’s an art to it.  We’ll come back to that later.</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25</a:t>
            </a:fld>
            <a:endParaRPr lang="en-US"/>
          </a:p>
        </p:txBody>
      </p:sp>
    </p:spTree>
    <p:extLst>
      <p:ext uri="{BB962C8B-B14F-4D97-AF65-F5344CB8AC3E}">
        <p14:creationId xmlns:p14="http://schemas.microsoft.com/office/powerpoint/2010/main" val="202828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through this on the board.</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26</a:t>
            </a:fld>
            <a:endParaRPr lang="en-US"/>
          </a:p>
        </p:txBody>
      </p:sp>
    </p:spTree>
    <p:extLst>
      <p:ext uri="{BB962C8B-B14F-4D97-AF65-F5344CB8AC3E}">
        <p14:creationId xmlns:p14="http://schemas.microsoft.com/office/powerpoint/2010/main" val="806986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Temporal Difference</a:t>
            </a:r>
            <a:r>
              <a:rPr lang="en-US" baseline="0" dirty="0" smtClean="0"/>
              <a:t> value learning </a:t>
            </a:r>
            <a:r>
              <a:rPr lang="en-US" dirty="0" smtClean="0"/>
              <a:t>is a model-free</a:t>
            </a:r>
            <a:r>
              <a:rPr lang="en-US" baseline="0" dirty="0" smtClean="0"/>
              <a:t> way of doing Bellman updates, in effect.   We’re able to do it without taking the transition function into account.  We just let the sample frequency do what we want to.</a:t>
            </a:r>
          </a:p>
          <a:p>
            <a:endParaRPr lang="en-US" baseline="0" dirty="0" smtClean="0"/>
          </a:p>
          <a:p>
            <a:r>
              <a:rPr lang="en-US" baseline="0" dirty="0" smtClean="0"/>
              <a:t>However, this is not going to work for the case of Active Reinforcement Learning, where we want to both run a policy and update it by transforming it into a new policy.  Why is that?  Well, what have we got?  We’ve got a big table telling us for every state what its value is, that’ is a big table with V(s) values.  The problem is that if we want to turn the values into a new policy, which is hopefully better than the old one, we’re in trouble.  We know how to do that by doing 1-step of </a:t>
            </a:r>
            <a:r>
              <a:rPr lang="en-US" baseline="0" dirty="0" err="1" smtClean="0"/>
              <a:t>expectimax</a:t>
            </a:r>
            <a:r>
              <a:rPr lang="en-US" baseline="0" dirty="0" smtClean="0"/>
              <a:t>.  But the problem is that requires the Transition function estimates as well. </a:t>
            </a:r>
          </a:p>
          <a:p>
            <a:endParaRPr lang="en-US" baseline="0" dirty="0" smtClean="0"/>
          </a:p>
          <a:p>
            <a:r>
              <a:rPr lang="en-US" baseline="0" dirty="0" smtClean="0"/>
              <a:t>So, the new idea that we’re going to explore is learning Q-values instead of values. This is a crucial concept in reinforcement learning.  Learning Q-values makes action selection into a model-free process as well.  We  just look at the Q-values and pick whichever one is best.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27</a:t>
            </a:fld>
            <a:endParaRPr lang="en-US"/>
          </a:p>
        </p:txBody>
      </p:sp>
    </p:spTree>
    <p:extLst>
      <p:ext uri="{BB962C8B-B14F-4D97-AF65-F5344CB8AC3E}">
        <p14:creationId xmlns:p14="http://schemas.microsoft.com/office/powerpoint/2010/main" val="521698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active</a:t>
            </a:r>
            <a:r>
              <a:rPr lang="en-US" baseline="0" dirty="0" smtClean="0"/>
              <a:t> reinforcement learning, you have to try things.  Even if they turn out to be bad.  You probably won’t try it again, but you’ve learned.  This is a notion called regret.  We’ll learn more about that later.</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28</a:t>
            </a:fld>
            <a:endParaRPr lang="en-US"/>
          </a:p>
        </p:txBody>
      </p:sp>
    </p:spTree>
    <p:extLst>
      <p:ext uri="{BB962C8B-B14F-4D97-AF65-F5344CB8AC3E}">
        <p14:creationId xmlns:p14="http://schemas.microsoft.com/office/powerpoint/2010/main" val="1351606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Previously we were talking about passive reinforcement learning, where the agent followed a fixed policy.  In full reinforcement learning, we want the agent to be able to select its own policy, and hopefully converge towards an optimal policy.  </a:t>
            </a:r>
          </a:p>
          <a:p>
            <a:r>
              <a:rPr lang="en-US" baseline="0" dirty="0" smtClean="0"/>
              <a:t>We still don’t know the probabilities or the rewards.  But we can pick it out now.</a:t>
            </a:r>
          </a:p>
          <a:p>
            <a:endParaRPr lang="en-US" baseline="0" dirty="0" smtClean="0"/>
          </a:p>
          <a:p>
            <a:r>
              <a:rPr lang="en-US" baseline="0" dirty="0" smtClean="0"/>
              <a:t>So, we’re going to let the learner start to make choices instead of following a fixed policy.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29</a:t>
            </a:fld>
            <a:endParaRPr lang="en-US"/>
          </a:p>
        </p:txBody>
      </p:sp>
    </p:spTree>
    <p:extLst>
      <p:ext uri="{BB962C8B-B14F-4D97-AF65-F5344CB8AC3E}">
        <p14:creationId xmlns:p14="http://schemas.microsoft.com/office/powerpoint/2010/main" val="886767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Q-learning, we’re going to replace the Q-value with a one-step look ahead sample.</a:t>
            </a:r>
          </a:p>
          <a:p>
            <a:r>
              <a:rPr lang="en-US" dirty="0" smtClean="0"/>
              <a:t>This will allow us to do it as we go, and therefore do active Reinforcement</a:t>
            </a:r>
            <a:r>
              <a:rPr lang="en-US" baseline="0" dirty="0" smtClean="0"/>
              <a:t> Learning without having a model.</a:t>
            </a:r>
          </a:p>
          <a:p>
            <a:r>
              <a:rPr lang="en-US" dirty="0" smtClean="0"/>
              <a:t>Every</a:t>
            </a:r>
            <a:r>
              <a:rPr lang="en-US" baseline="0" dirty="0" smtClean="0"/>
              <a:t> time we are in a state S, we’ll take an action A.  We’ll learn how good S A is.</a:t>
            </a:r>
          </a:p>
          <a:p>
            <a:r>
              <a:rPr lang="en-US" baseline="0" dirty="0" smtClean="0"/>
              <a:t>We’ll maintain a table that looks like this.</a:t>
            </a:r>
          </a:p>
          <a:p>
            <a:endParaRPr lang="en-US" baseline="0" dirty="0" smtClean="0"/>
          </a:p>
          <a:p>
            <a:r>
              <a:rPr lang="en-US" baseline="0" dirty="0" smtClean="0"/>
              <a:t>We’re in S, we do A, and we get a sample (s, a, s’, r).  That tells us something about the world.</a:t>
            </a:r>
          </a:p>
          <a:p>
            <a:endParaRPr lang="en-US" baseline="0" dirty="0" smtClean="0"/>
          </a:p>
          <a:p>
            <a:r>
              <a:rPr lang="en-US" baseline="0" dirty="0" smtClean="0"/>
              <a:t>Sample tells us the instantaneous reward, R(s, a, s’), plus the old estimate of Q(s’, a’) – discounted by gamma.</a:t>
            </a:r>
          </a:p>
          <a:p>
            <a:endParaRPr lang="en-US" baseline="0" dirty="0" smtClean="0"/>
          </a:p>
          <a:p>
            <a:r>
              <a:rPr lang="en-US" baseline="0" dirty="0" smtClean="0"/>
              <a:t>We can incorporate this into a running average like this: </a:t>
            </a:r>
          </a:p>
          <a:p>
            <a:r>
              <a:rPr lang="en-US" baseline="0" dirty="0" smtClean="0"/>
              <a:t>(Write the equation).    </a:t>
            </a:r>
          </a:p>
          <a:p>
            <a:r>
              <a:rPr lang="en-US" baseline="0" dirty="0" smtClean="0"/>
              <a:t>This is q-learning.  It is awesome.</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30</a:t>
            </a:fld>
            <a:endParaRPr lang="en-US"/>
          </a:p>
        </p:txBody>
      </p:sp>
    </p:spTree>
    <p:extLst>
      <p:ext uri="{BB962C8B-B14F-4D97-AF65-F5344CB8AC3E}">
        <p14:creationId xmlns:p14="http://schemas.microsoft.com/office/powerpoint/2010/main" val="25304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2</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537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sz="1200" baseline="0" dirty="0" smtClean="0">
              <a:solidFill>
                <a:srgbClr val="C00000"/>
              </a:solidFill>
            </a:endParaRP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31</a:t>
            </a:fld>
            <a:endParaRPr lang="en-US"/>
          </a:p>
        </p:txBody>
      </p:sp>
    </p:spTree>
    <p:extLst>
      <p:ext uri="{BB962C8B-B14F-4D97-AF65-F5344CB8AC3E}">
        <p14:creationId xmlns:p14="http://schemas.microsoft.com/office/powerpoint/2010/main" val="1878542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38113" y="768350"/>
            <a:ext cx="6823075" cy="3838575"/>
          </a:xfrm>
          <a:ln/>
        </p:spPr>
      </p:sp>
      <p:sp>
        <p:nvSpPr>
          <p:cNvPr id="52227" name="Notes Placeholder 2"/>
          <p:cNvSpPr>
            <a:spLocks noGrp="1"/>
          </p:cNvSpPr>
          <p:nvPr>
            <p:ph type="body" idx="1"/>
          </p:nvPr>
        </p:nvSpPr>
        <p:spPr>
          <a:noFill/>
          <a:ln/>
        </p:spPr>
        <p:txBody>
          <a:bodyPr/>
          <a:lstStyle/>
          <a:p>
            <a:r>
              <a:rPr lang="en-US" dirty="0" smtClean="0"/>
              <a:t>By now, you’ve seen a lot of things that qualify as Bellman equations.</a:t>
            </a:r>
            <a:r>
              <a:rPr lang="en-US" baseline="0" dirty="0" smtClean="0"/>
              <a:t>  Equations that relate the value one state to the value one state later, after one action. </a:t>
            </a:r>
          </a:p>
          <a:p>
            <a:r>
              <a:rPr lang="en-US" baseline="0" dirty="0" smtClean="0"/>
              <a:t>You’ve seen q-values in term of q-values.  You’ve seen some with </a:t>
            </a:r>
            <a:r>
              <a:rPr lang="en-US" baseline="0" dirty="0" err="1" smtClean="0"/>
              <a:t>pis</a:t>
            </a:r>
            <a:r>
              <a:rPr lang="en-US" baseline="0" dirty="0" smtClean="0"/>
              <a:t>, and some with stars.  By now, you may in </a:t>
            </a:r>
            <a:r>
              <a:rPr lang="en-US" dirty="0" smtClean="0"/>
              <a:t>Bellman equation</a:t>
            </a:r>
            <a:r>
              <a:rPr lang="en-US" baseline="0" dirty="0" smtClean="0"/>
              <a:t> overload. </a:t>
            </a:r>
          </a:p>
          <a:p>
            <a:endParaRPr lang="en-US" baseline="0" dirty="0" smtClean="0"/>
          </a:p>
          <a:p>
            <a:r>
              <a:rPr lang="en-US" baseline="0" dirty="0" smtClean="0"/>
              <a:t> All these things, when you aren’t use to them, look the same.  And the good news, is that when you are used to them, they still all look the same.  They’re all just </a:t>
            </a:r>
            <a:r>
              <a:rPr lang="en-US" baseline="0" dirty="0" err="1" smtClean="0"/>
              <a:t>expeictmax</a:t>
            </a:r>
            <a:r>
              <a:rPr lang="en-US" baseline="0" dirty="0" smtClean="0"/>
              <a:t> written out in different ways.  There’s a max when I’m acting optimally.  Sometimes there’s a pi when I’m fixed to a policy. Anything we can do with values, we can do either with values or q-values since it’s just a matter of where we start our recurrence in </a:t>
            </a:r>
            <a:r>
              <a:rPr lang="en-US" baseline="0" dirty="0" err="1" smtClean="0"/>
              <a:t>expectimax</a:t>
            </a:r>
            <a:r>
              <a:rPr lang="en-US" baseline="0" dirty="0" smtClean="0"/>
              <a:t>.  Do I start at a state, which evaluates a state, or a q-state which evaluates an action? </a:t>
            </a:r>
          </a:p>
          <a:p>
            <a:endParaRPr lang="en-US" baseline="0" dirty="0" smtClean="0"/>
          </a:p>
          <a:p>
            <a:r>
              <a:rPr lang="en-US" baseline="0" dirty="0" smtClean="0"/>
              <a:t>For MDPs, we know the probabilities, so we can compute the solutions online.  For reinforcement learning, we don’t know the value, so that requires new ways of solving the problem.  We’re going to dive into q-learning now.</a:t>
            </a:r>
          </a:p>
        </p:txBody>
      </p:sp>
      <p:sp>
        <p:nvSpPr>
          <p:cNvPr id="52228" name="Slide Number Placeholder 3"/>
          <p:cNvSpPr>
            <a:spLocks noGrp="1"/>
          </p:cNvSpPr>
          <p:nvPr>
            <p:ph type="sldNum" sz="quarter" idx="5"/>
          </p:nvPr>
        </p:nvSpPr>
        <p:spPr>
          <a:noFill/>
        </p:spPr>
        <p:txBody>
          <a:bodyPr/>
          <a:lstStyle/>
          <a:p>
            <a:fld id="{4B44AFB6-BBB0-4A1F-B30B-98094C83B369}" type="slidenum">
              <a:rPr lang="en-US" smtClean="0"/>
              <a:pPr/>
              <a:t>33</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model free learning</a:t>
            </a:r>
            <a:r>
              <a:rPr lang="en-US" baseline="0" dirty="0" smtClean="0"/>
              <a:t> mean?  The agent experiences the world through a stream of transitions that form episodes. For example, you start in state S, you take an action (forget for a second where we know to take that action), then you land in state s’ you take action a’, you end in state s’’.</a:t>
            </a:r>
          </a:p>
          <a:p>
            <a:endParaRPr lang="en-US" baseline="0" dirty="0" smtClean="0"/>
          </a:p>
          <a:p>
            <a:r>
              <a:rPr lang="en-US" baseline="0" dirty="0" smtClean="0"/>
              <a:t>Every transition is going to cause you to learn about the world, and improve the world.  Over time these updates will mimic Bellman updates.</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34</a:t>
            </a:fld>
            <a:endParaRPr lang="en-US"/>
          </a:p>
        </p:txBody>
      </p:sp>
    </p:spTree>
    <p:extLst>
      <p:ext uri="{BB962C8B-B14F-4D97-AF65-F5344CB8AC3E}">
        <p14:creationId xmlns:p14="http://schemas.microsoft.com/office/powerpoint/2010/main" val="1533641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were held back for decades by staring at value updates.  In short,</a:t>
            </a:r>
            <a:r>
              <a:rPr lang="en-US" baseline="0" dirty="0" smtClean="0"/>
              <a:t> the problem was that they require first doing a max, and we can’t compute that by sampling.</a:t>
            </a:r>
          </a:p>
          <a:p>
            <a:endParaRPr lang="en-US" dirty="0" smtClean="0"/>
          </a:p>
          <a:p>
            <a:r>
              <a:rPr lang="en-US" dirty="0" smtClean="0"/>
              <a:t>Bye we shouldn’t really be evaluating values anyway.  We should be evaluating actions. The value of an action is its Q-value.</a:t>
            </a:r>
            <a:r>
              <a:rPr lang="en-US" baseline="0" dirty="0" smtClean="0"/>
              <a:t> </a:t>
            </a:r>
          </a:p>
          <a:p>
            <a:endParaRPr lang="en-US" baseline="0" dirty="0" smtClean="0"/>
          </a:p>
          <a:p>
            <a:r>
              <a:rPr lang="en-US" baseline="0" dirty="0" smtClean="0"/>
              <a:t>So here’s how that works.  In this case it’s q-value iteration.  If we knew the MDP, we would do it like in equation 1.  Now instead of having a max on the outside, we have an average.  We know how to do that with sampling.  Here’s how</a:t>
            </a:r>
            <a:r>
              <a:rPr lang="mr-IN" baseline="0" dirty="0" smtClean="0"/>
              <a:t>…</a:t>
            </a:r>
            <a:r>
              <a:rPr lang="en-US" baseline="0" dirty="0" smtClean="0"/>
              <a:t>.</a:t>
            </a:r>
          </a:p>
          <a:p>
            <a:endParaRPr lang="en-US" dirty="0" smtClean="0"/>
          </a:p>
          <a:p>
            <a:r>
              <a:rPr lang="en-US" dirty="0" smtClean="0"/>
              <a:t>On the basis of one sample, what can</a:t>
            </a:r>
            <a:r>
              <a:rPr lang="en-US" baseline="0" dirty="0" smtClean="0"/>
              <a:t> we </a:t>
            </a:r>
            <a:r>
              <a:rPr lang="en-US" baseline="0" dirty="0" err="1" smtClean="0"/>
              <a:t>conculde</a:t>
            </a:r>
            <a:r>
              <a:rPr lang="en-US" baseline="0" dirty="0" smtClean="0"/>
              <a:t> about the Q-state, &lt;s, a&gt;.  We’ve got a reward r, plus the maximum of the future actions, since we assume we’ll continue to act </a:t>
            </a:r>
            <a:r>
              <a:rPr lang="en-US" baseline="0" dirty="0" err="1" smtClean="0"/>
              <a:t>soptimally</a:t>
            </a:r>
            <a:r>
              <a:rPr lang="en-US" baseline="0" dirty="0" smtClean="0"/>
              <a:t>.  </a:t>
            </a:r>
          </a:p>
          <a:p>
            <a:endParaRPr lang="en-US" baseline="0" dirty="0" smtClean="0"/>
          </a:p>
          <a:p>
            <a:r>
              <a:rPr lang="en-US" baseline="0" dirty="0" smtClean="0"/>
              <a:t>We keep a running average.  It constantly maintains Q(s, a).  Every time we receive an </a:t>
            </a:r>
            <a:r>
              <a:rPr lang="en-US" baseline="0" dirty="0" err="1" smtClean="0"/>
              <a:t>instaneous</a:t>
            </a:r>
            <a:r>
              <a:rPr lang="en-US" baseline="0" dirty="0" smtClean="0"/>
              <a:t> sample, we fold it in with weight 1-alpha.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35</a:t>
            </a:fld>
            <a:endParaRPr lang="en-US"/>
          </a:p>
        </p:txBody>
      </p:sp>
    </p:spTree>
    <p:extLst>
      <p:ext uri="{BB962C8B-B14F-4D97-AF65-F5344CB8AC3E}">
        <p14:creationId xmlns:p14="http://schemas.microsoft.com/office/powerpoint/2010/main" val="1949484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36</a:t>
            </a:fld>
            <a:endParaRPr lang="en-US"/>
          </a:p>
        </p:txBody>
      </p:sp>
    </p:spTree>
    <p:extLst>
      <p:ext uri="{BB962C8B-B14F-4D97-AF65-F5344CB8AC3E}">
        <p14:creationId xmlns:p14="http://schemas.microsoft.com/office/powerpoint/2010/main" val="2072749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q-learning require in order for us to learn an optimal policy.</a:t>
            </a:r>
          </a:p>
          <a:p>
            <a:r>
              <a:rPr lang="en-US" dirty="0" smtClean="0"/>
              <a:t>It requires that you explore enough,. </a:t>
            </a:r>
          </a:p>
          <a:p>
            <a:r>
              <a:rPr lang="en-US" dirty="0" smtClean="0"/>
              <a:t>One</a:t>
            </a:r>
            <a:r>
              <a:rPr lang="en-US" baseline="0" dirty="0" smtClean="0"/>
              <a:t> of the most important things in reinforcement learning is an inevitable trade off between exploration and exploitation.</a:t>
            </a:r>
          </a:p>
          <a:p>
            <a:r>
              <a:rPr lang="en-US" baseline="0" dirty="0" smtClean="0"/>
              <a:t>You have to try some stuff.  You have to make some mistakes.  </a:t>
            </a:r>
          </a:p>
          <a:p>
            <a:r>
              <a:rPr lang="en-US" baseline="0" dirty="0" smtClean="0"/>
              <a:t>Exploration may be disastrous.  The food might be terrible. You may get food poisoning.  But it may be your new favorite restaurant.  If you don’t explore it, then you might miss out on your favorite restaurant until the end of time.</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37</a:t>
            </a:fld>
            <a:endParaRPr lang="en-US"/>
          </a:p>
        </p:txBody>
      </p:sp>
    </p:spTree>
    <p:extLst>
      <p:ext uri="{BB962C8B-B14F-4D97-AF65-F5344CB8AC3E}">
        <p14:creationId xmlns:p14="http://schemas.microsoft.com/office/powerpoint/2010/main" val="1899610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38</a:t>
            </a:fld>
            <a:endParaRPr lang="en-US"/>
          </a:p>
        </p:txBody>
      </p:sp>
    </p:spTree>
    <p:extLst>
      <p:ext uri="{BB962C8B-B14F-4D97-AF65-F5344CB8AC3E}">
        <p14:creationId xmlns:p14="http://schemas.microsoft.com/office/powerpoint/2010/main" val="1260820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39</a:t>
            </a:fld>
            <a:endParaRPr lang="en-US"/>
          </a:p>
        </p:txBody>
      </p:sp>
    </p:spTree>
    <p:extLst>
      <p:ext uri="{BB962C8B-B14F-4D97-AF65-F5344CB8AC3E}">
        <p14:creationId xmlns:p14="http://schemas.microsoft.com/office/powerpoint/2010/main" val="1984610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should you explore?  We’ll</a:t>
            </a:r>
            <a:r>
              <a:rPr lang="en-US" baseline="0" dirty="0" smtClean="0"/>
              <a:t> we could try a fixed amount of randomness, or we could explore areas where the badness has not yet been established.</a:t>
            </a:r>
            <a:endParaRPr lang="en-US" dirty="0" smtClean="0"/>
          </a:p>
          <a:p>
            <a:r>
              <a:rPr lang="en-US" dirty="0" smtClean="0"/>
              <a:t>You should have optimism in the face of uncertainty! </a:t>
            </a:r>
            <a:r>
              <a:rPr lang="en-US" baseline="0" dirty="0" smtClean="0"/>
              <a:t>  Go boldly into that dark cave.</a:t>
            </a:r>
            <a:endParaRPr lang="en-US" dirty="0" smtClean="0"/>
          </a:p>
          <a:p>
            <a:endParaRPr lang="en-US" dirty="0" smtClean="0"/>
          </a:p>
          <a:p>
            <a:r>
              <a:rPr lang="en-US" dirty="0" smtClean="0"/>
              <a:t>We can quantify this by defining an exploration function F.  It takes in a value estimate of the utility U</a:t>
            </a:r>
            <a:r>
              <a:rPr lang="en-US" baseline="0" dirty="0" smtClean="0"/>
              <a:t> and a count of how often we’ve visited N.  For Q states N is the number of times we’ve tried that option out. </a:t>
            </a:r>
          </a:p>
          <a:p>
            <a:r>
              <a:rPr lang="en-US" baseline="0" dirty="0" smtClean="0"/>
              <a:t>We take the utility, and we add a bonus </a:t>
            </a:r>
            <a:r>
              <a:rPr lang="en-US" dirty="0" smtClean="0"/>
              <a:t>k/n that decreases over time as we increase the number of</a:t>
            </a:r>
            <a:r>
              <a:rPr lang="en-US" baseline="0" dirty="0" smtClean="0"/>
              <a:t> samples.  K lets us determine how much exploration to do.</a:t>
            </a:r>
          </a:p>
          <a:p>
            <a:endParaRPr lang="en-US" baseline="0" dirty="0" smtClean="0"/>
          </a:p>
          <a:p>
            <a:endParaRPr lang="en-US" baseline="0" dirty="0" smtClean="0"/>
          </a:p>
          <a:p>
            <a:r>
              <a:rPr lang="en-US" baseline="0" dirty="0" smtClean="0"/>
              <a:t>Here’s our regular Q update.  </a:t>
            </a:r>
            <a:r>
              <a:rPr lang="mr-IN" baseline="0" dirty="0" smtClean="0"/>
              <a:t>…</a:t>
            </a:r>
            <a:endParaRPr lang="en-US" baseline="0" dirty="0" smtClean="0"/>
          </a:p>
          <a:p>
            <a:r>
              <a:rPr lang="en-US" baseline="0" dirty="0" smtClean="0"/>
              <a:t>We can  modify it by this term that boosts it with this function that gives us a reason to explore unknown states.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40</a:t>
            </a:fld>
            <a:endParaRPr lang="en-US"/>
          </a:p>
        </p:txBody>
      </p:sp>
    </p:spTree>
    <p:extLst>
      <p:ext uri="{BB962C8B-B14F-4D97-AF65-F5344CB8AC3E}">
        <p14:creationId xmlns:p14="http://schemas.microsoft.com/office/powerpoint/2010/main" val="828823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idea of regret.  It’s one of those terms that has an everyday meaning, but it has a very specific</a:t>
            </a:r>
            <a:r>
              <a:rPr lang="en-US" baseline="0" dirty="0" smtClean="0"/>
              <a:t> meaning in this course.</a:t>
            </a:r>
          </a:p>
          <a:p>
            <a:r>
              <a:rPr lang="en-US" baseline="0" dirty="0" smtClean="0"/>
              <a:t>You don’t get to be the wise optimal robot without making some mistakes in your youth.  Here’s the wise old robot remembering when it was young and jumping into fire pits.  You don’t learn an optimal policy without doing so.</a:t>
            </a:r>
          </a:p>
          <a:p>
            <a:endParaRPr lang="en-US" baseline="0" dirty="0" smtClean="0"/>
          </a:p>
          <a:p>
            <a:r>
              <a:rPr lang="en-US" baseline="0" dirty="0" smtClean="0"/>
              <a:t>Read 2</a:t>
            </a:r>
            <a:r>
              <a:rPr lang="en-US" baseline="30000" dirty="0" smtClean="0"/>
              <a:t>nd</a:t>
            </a:r>
            <a:r>
              <a:rPr lang="en-US" baseline="0" dirty="0" smtClean="0"/>
              <a:t> bullet. Why expected?  Because there’s some randomness to the world, which any optimal policy must account for.</a:t>
            </a:r>
          </a:p>
          <a:p>
            <a:endParaRPr lang="en-US" baseline="0" dirty="0" smtClean="0"/>
          </a:p>
          <a:p>
            <a:r>
              <a:rPr lang="en-US" baseline="0" dirty="0" smtClean="0"/>
              <a:t>Minimizing regret is like optimally learning to be optimal.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41</a:t>
            </a:fld>
            <a:endParaRPr lang="en-US"/>
          </a:p>
        </p:txBody>
      </p:sp>
    </p:spTree>
    <p:extLst>
      <p:ext uri="{BB962C8B-B14F-4D97-AF65-F5344CB8AC3E}">
        <p14:creationId xmlns:p14="http://schemas.microsoft.com/office/powerpoint/2010/main" val="118097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a:t>
            </a:fld>
            <a:endParaRPr lang="en-US"/>
          </a:p>
        </p:txBody>
      </p:sp>
    </p:spTree>
    <p:extLst>
      <p:ext uri="{BB962C8B-B14F-4D97-AF65-F5344CB8AC3E}">
        <p14:creationId xmlns:p14="http://schemas.microsoft.com/office/powerpoint/2010/main" val="565730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do in</a:t>
            </a:r>
            <a:r>
              <a:rPr lang="en-US" baseline="0" dirty="0" smtClean="0"/>
              <a:t> a game like </a:t>
            </a:r>
            <a:r>
              <a:rPr lang="en-US" baseline="0" dirty="0" err="1" smtClean="0"/>
              <a:t>PacMan</a:t>
            </a:r>
            <a:r>
              <a:rPr lang="en-US" baseline="0" dirty="0" smtClean="0"/>
              <a:t> when there are so many states, that you can’t possibly learn about every one.</a:t>
            </a:r>
          </a:p>
          <a:p>
            <a:endParaRPr lang="en-US" baseline="0" dirty="0" smtClean="0"/>
          </a:p>
          <a:p>
            <a:r>
              <a:rPr lang="en-US" baseline="0" dirty="0" smtClean="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42</a:t>
            </a:fld>
            <a:endParaRPr lang="en-US"/>
          </a:p>
        </p:txBody>
      </p:sp>
    </p:spTree>
    <p:extLst>
      <p:ext uri="{BB962C8B-B14F-4D97-AF65-F5344CB8AC3E}">
        <p14:creationId xmlns:p14="http://schemas.microsoft.com/office/powerpoint/2010/main" val="964946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 cell and every action, you’ve got a table</a:t>
            </a:r>
            <a:r>
              <a:rPr lang="en-US" baseline="0" dirty="0" smtClean="0"/>
              <a:t> of values that you’re storing.</a:t>
            </a:r>
          </a:p>
          <a:p>
            <a:r>
              <a:rPr lang="en-US" baseline="0" dirty="0" smtClean="0"/>
              <a:t>The problem is that for games like </a:t>
            </a:r>
            <a:r>
              <a:rPr lang="en-US" baseline="0" dirty="0" err="1" smtClean="0"/>
              <a:t>PackMan</a:t>
            </a:r>
            <a:r>
              <a:rPr lang="en-US" baseline="0" dirty="0" smtClean="0"/>
              <a:t> there are too many states to hold in memory, so many that you can’t hold them all in memory.</a:t>
            </a:r>
          </a:p>
          <a:p>
            <a:endParaRPr lang="en-US" baseline="0" dirty="0" smtClean="0"/>
          </a:p>
          <a:p>
            <a:r>
              <a:rPr lang="en-US" baseline="0" dirty="0" smtClean="0"/>
              <a:t>Instead, we want to generalize.  This is a fundamental idea in machine learning.</a:t>
            </a:r>
          </a:p>
          <a:p>
            <a:r>
              <a:rPr lang="en-US" baseline="0" dirty="0" smtClean="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43</a:t>
            </a:fld>
            <a:endParaRPr lang="en-US"/>
          </a:p>
        </p:txBody>
      </p:sp>
    </p:spTree>
    <p:extLst>
      <p:ext uri="{BB962C8B-B14F-4D97-AF65-F5344CB8AC3E}">
        <p14:creationId xmlns:p14="http://schemas.microsoft.com/office/powerpoint/2010/main" val="1908836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linear value functions.</a:t>
            </a:r>
          </a:p>
          <a:p>
            <a:r>
              <a:rPr lang="en-US" dirty="0" smtClean="0"/>
              <a:t>For state evaluation we had V(s), like what we did for Chess.  </a:t>
            </a:r>
          </a:p>
          <a:p>
            <a:r>
              <a:rPr lang="en-US" dirty="0" smtClean="0"/>
              <a:t>For reinforcement</a:t>
            </a:r>
            <a:r>
              <a:rPr lang="en-US" baseline="0" dirty="0" smtClean="0"/>
              <a:t> learning, we do Q(S,A), where we’re evaluating the actions as well as the state. </a:t>
            </a:r>
            <a:endParaRPr lang="en-US" dirty="0" smtClean="0"/>
          </a:p>
          <a:p>
            <a:r>
              <a:rPr lang="en-US" dirty="0" smtClean="0"/>
              <a:t>We’ll allow the learning algorithm to set the weights automatically.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45</a:t>
            </a:fld>
            <a:endParaRPr lang="en-US"/>
          </a:p>
        </p:txBody>
      </p:sp>
    </p:spTree>
    <p:extLst>
      <p:ext uri="{BB962C8B-B14F-4D97-AF65-F5344CB8AC3E}">
        <p14:creationId xmlns:p14="http://schemas.microsoft.com/office/powerpoint/2010/main" val="1575833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magic equation</a:t>
            </a:r>
            <a:r>
              <a:rPr lang="en-US" baseline="0" dirty="0" smtClean="0"/>
              <a:t> for approximate q-learning.</a:t>
            </a:r>
          </a:p>
          <a:p>
            <a:r>
              <a:rPr lang="en-US" baseline="0" dirty="0" smtClean="0"/>
              <a:t>I give you the state and the action, and out pops the value.</a:t>
            </a:r>
          </a:p>
          <a:p>
            <a:endParaRPr lang="en-US" baseline="0" dirty="0" smtClean="0"/>
          </a:p>
          <a:p>
            <a:r>
              <a:rPr lang="en-US" baseline="0" dirty="0" smtClean="0"/>
              <a:t>So how do we do learning with this type of Q function?</a:t>
            </a:r>
          </a:p>
          <a:p>
            <a:r>
              <a:rPr lang="en-US" baseline="0" dirty="0" smtClean="0"/>
              <a:t> The first part of the learning algorithm doesn’t actually care where the Q value came from.  It says, give me a transition so that I can learn.  </a:t>
            </a:r>
          </a:p>
          <a:p>
            <a:r>
              <a:rPr lang="en-US" baseline="0" dirty="0" smtClean="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smtClean="0"/>
              <a:t>For an exact inference it’s this. This is just the algebraic re-write of taking alpha of one, and 1-alpha of the other.  </a:t>
            </a:r>
          </a:p>
          <a:p>
            <a:r>
              <a:rPr lang="en-US" baseline="0" dirty="0" smtClean="0"/>
              <a:t>Basically what we do is we keep our Q value around, and then nudge it in the direction of who we were wrong.</a:t>
            </a:r>
          </a:p>
          <a:p>
            <a:endParaRPr lang="en-US" baseline="0" dirty="0" smtClean="0"/>
          </a:p>
          <a:p>
            <a:r>
              <a:rPr lang="en-US" baseline="0" dirty="0" smtClean="0"/>
              <a:t>It would be really easy to update this value if we were storing Q values in a table.  However, now we’re strong Q values as a linear sum, and the only parameters we can adjust are the weights. </a:t>
            </a:r>
          </a:p>
          <a:p>
            <a:r>
              <a:rPr lang="en-US" baseline="0" dirty="0" smtClean="0"/>
              <a:t>If we determine that my Q value wasn’t high enough for this state, then we need to change the weights to make it higher.</a:t>
            </a:r>
          </a:p>
          <a:p>
            <a:r>
              <a:rPr lang="en-US" baseline="0" dirty="0" smtClean="0"/>
              <a:t>The way that we do that is to increase the weights?  Which ones?  All of them, but in proportion to the feature value.  If it’s negative we’re actually going to decrease its weight because of the sign change. </a:t>
            </a:r>
          </a:p>
          <a:p>
            <a:r>
              <a:rPr lang="en-US" baseline="0" dirty="0" smtClean="0"/>
              <a:t>You compute how wrong you were, and you try to adjust the weights to fix it.</a:t>
            </a:r>
          </a:p>
          <a:p>
            <a:endParaRPr lang="en-US" baseline="0" dirty="0" smtClean="0"/>
          </a:p>
          <a:p>
            <a:r>
              <a:rPr lang="en-US" baseline="0" dirty="0" smtClean="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46</a:t>
            </a:fld>
            <a:endParaRPr lang="en-US"/>
          </a:p>
        </p:txBody>
      </p:sp>
    </p:spTree>
    <p:extLst>
      <p:ext uri="{BB962C8B-B14F-4D97-AF65-F5344CB8AC3E}">
        <p14:creationId xmlns:p14="http://schemas.microsoft.com/office/powerpoint/2010/main" val="1387359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quick look to see why this update makes sense.  We</a:t>
            </a:r>
            <a:r>
              <a:rPr lang="en-US" baseline="0" dirty="0" smtClean="0"/>
              <a:t> can formally justify the approximate q-learning updates with least </a:t>
            </a:r>
            <a:r>
              <a:rPr lang="en-US" baseline="0" dirty="0" err="1" smtClean="0"/>
              <a:t>quares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47</a:t>
            </a:fld>
            <a:endParaRPr lang="en-US"/>
          </a:p>
        </p:txBody>
      </p:sp>
    </p:spTree>
    <p:extLst>
      <p:ext uri="{BB962C8B-B14F-4D97-AF65-F5344CB8AC3E}">
        <p14:creationId xmlns:p14="http://schemas.microsoft.com/office/powerpoint/2010/main" val="1149918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48</a:t>
            </a:fld>
            <a:endParaRPr lang="en-US" smtClean="0">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dirty="0" smtClean="0">
                <a:latin typeface="Arial" charset="0"/>
              </a:rPr>
              <a:t>W0 is an intercept</a:t>
            </a:r>
            <a:r>
              <a:rPr lang="en-US" baseline="0" dirty="0" smtClean="0">
                <a:latin typeface="Arial" charset="0"/>
              </a:rPr>
              <a:t> term, which corresponds to a bias feature that we’ll always set to 1.</a:t>
            </a:r>
          </a:p>
          <a:p>
            <a:r>
              <a:rPr lang="en-US" baseline="0" dirty="0" smtClean="0">
                <a:latin typeface="Arial" charset="0"/>
              </a:rPr>
              <a:t>Here we only have 1 real feature f_1.</a:t>
            </a:r>
          </a:p>
          <a:p>
            <a:r>
              <a:rPr lang="en-US" baseline="0" dirty="0" smtClean="0">
                <a:latin typeface="Arial" charset="0"/>
              </a:rPr>
              <a:t>The prediction is Y hat.</a:t>
            </a:r>
          </a:p>
          <a:p>
            <a:endParaRPr lang="en-US" baseline="0" dirty="0" smtClean="0">
              <a:latin typeface="Arial" charset="0"/>
            </a:endParaRPr>
          </a:p>
          <a:p>
            <a:r>
              <a:rPr lang="en-US" baseline="0" dirty="0" smtClean="0">
                <a:latin typeface="Arial" charset="0"/>
              </a:rPr>
              <a:t>This can happen in  multiple dimensions.  The dimensionality increases with the number of features.</a:t>
            </a:r>
          </a:p>
          <a:p>
            <a:endParaRPr lang="en-US" baseline="0" dirty="0" smtClean="0">
              <a:latin typeface="Arial" charset="0"/>
            </a:endParaRPr>
          </a:p>
          <a:p>
            <a:r>
              <a:rPr lang="en-US" baseline="0" dirty="0" smtClean="0">
                <a:latin typeface="Arial" charset="0"/>
              </a:rPr>
              <a:t>How do we find good values for the features, given a bunch of data points?  No q-learning, no robots, just in general.</a:t>
            </a:r>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Figure 1: scatter(1:20,10+(1:20)+2*</a:t>
            </a:r>
            <a:r>
              <a:rPr lang="en-US" dirty="0" err="1" smtClean="0">
                <a:latin typeface="Arial" charset="0"/>
              </a:rPr>
              <a:t>randn</a:t>
            </a:r>
            <a:r>
              <a:rPr lang="en-US" dirty="0" smtClean="0">
                <a:latin typeface="Arial" charset="0"/>
              </a:rPr>
              <a:t>(1,20),'</a:t>
            </a:r>
            <a:r>
              <a:rPr lang="en-US" dirty="0" err="1" smtClean="0">
                <a:latin typeface="Arial" charset="0"/>
              </a:rPr>
              <a:t>k','filled</a:t>
            </a:r>
            <a:r>
              <a:rPr lang="en-US" dirty="0" smtClean="0">
                <a:latin typeface="Arial" charset="0"/>
              </a:rPr>
              <a:t>'); a=axis; a(3)=0; axis(a);</a:t>
            </a:r>
          </a:p>
          <a:p>
            <a:endParaRPr lang="en-US" dirty="0" smtClean="0">
              <a:latin typeface="Arial" charset="0"/>
            </a:endParaRPr>
          </a:p>
          <a:p>
            <a:endParaRPr lang="en-US" dirty="0" smtClean="0">
              <a:latin typeface="Arial" charset="0"/>
            </a:endParaRPr>
          </a:p>
          <a:p>
            <a:endParaRPr lang="en-US" dirty="0" smtClean="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49</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dirty="0" smtClean="0">
                <a:latin typeface="Arial" charset="0"/>
              </a:rPr>
              <a:t>I’ve got some prediction  Y HAT that is determined</a:t>
            </a:r>
            <a:r>
              <a:rPr lang="en-US" baseline="0" dirty="0" smtClean="0">
                <a:latin typeface="Arial" charset="0"/>
              </a:rPr>
              <a:t> by the weights.  Better weights will get us closer to the true observation Y.</a:t>
            </a:r>
          </a:p>
          <a:p>
            <a:r>
              <a:rPr lang="en-US" baseline="0" dirty="0" smtClean="0">
                <a:latin typeface="Arial" charset="0"/>
              </a:rPr>
              <a:t>We can </a:t>
            </a:r>
            <a:r>
              <a:rPr lang="en-US" baseline="0" dirty="0" err="1" smtClean="0">
                <a:latin typeface="Arial" charset="0"/>
              </a:rPr>
              <a:t>quanitfy</a:t>
            </a:r>
            <a:r>
              <a:rPr lang="en-US" baseline="0" dirty="0" smtClean="0">
                <a:latin typeface="Arial" charset="0"/>
              </a:rPr>
              <a:t> how wrong we are with one set of weights as the sum of the differences between our predictions and the truth.  We square it because being off in the positive or negative directions are both bad.</a:t>
            </a:r>
          </a:p>
          <a:p>
            <a:r>
              <a:rPr lang="en-US" baseline="0" dirty="0" smtClean="0">
                <a:latin typeface="Arial" charset="0"/>
              </a:rPr>
              <a:t>Then our predictions can be expressed in terms of the K features in this linear form with the features of X.</a:t>
            </a:r>
          </a:p>
          <a:p>
            <a:endParaRPr lang="en-US" baseline="0" dirty="0" smtClean="0">
              <a:latin typeface="Arial" charset="0"/>
            </a:endParaRPr>
          </a:p>
          <a:p>
            <a:r>
              <a:rPr lang="en-US" baseline="0" dirty="0" smtClean="0">
                <a:latin typeface="Arial" charset="0"/>
              </a:rPr>
              <a:t>We should move the weights to make this error small.  This is how we derive the formula for linear regression. </a:t>
            </a:r>
            <a:endParaRPr lang="en-US" dirty="0"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a:t>
            </a:fld>
            <a:endParaRPr lang="en-US"/>
          </a:p>
        </p:txBody>
      </p:sp>
    </p:spTree>
    <p:extLst>
      <p:ext uri="{BB962C8B-B14F-4D97-AF65-F5344CB8AC3E}">
        <p14:creationId xmlns:p14="http://schemas.microsoft.com/office/powerpoint/2010/main" val="1558960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a:t>
            </a:fld>
            <a:endParaRPr lang="en-US"/>
          </a:p>
        </p:txBody>
      </p:sp>
    </p:spTree>
    <p:extLst>
      <p:ext uri="{BB962C8B-B14F-4D97-AF65-F5344CB8AC3E}">
        <p14:creationId xmlns:p14="http://schemas.microsoft.com/office/powerpoint/2010/main" val="83630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a:t>
            </a:fld>
            <a:endParaRPr lang="en-US"/>
          </a:p>
        </p:txBody>
      </p:sp>
    </p:spTree>
    <p:extLst>
      <p:ext uri="{BB962C8B-B14F-4D97-AF65-F5344CB8AC3E}">
        <p14:creationId xmlns:p14="http://schemas.microsoft.com/office/powerpoint/2010/main" val="171648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7</a:t>
            </a:fld>
            <a:endParaRPr lang="en-US"/>
          </a:p>
        </p:txBody>
      </p:sp>
    </p:spTree>
    <p:extLst>
      <p:ext uri="{BB962C8B-B14F-4D97-AF65-F5344CB8AC3E}">
        <p14:creationId xmlns:p14="http://schemas.microsoft.com/office/powerpoint/2010/main" val="999148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8</a:t>
            </a:fld>
            <a:endParaRPr lang="en-US"/>
          </a:p>
        </p:txBody>
      </p:sp>
    </p:spTree>
    <p:extLst>
      <p:ext uri="{BB962C8B-B14F-4D97-AF65-F5344CB8AC3E}">
        <p14:creationId xmlns:p14="http://schemas.microsoft.com/office/powerpoint/2010/main" val="1504478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reinforcement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9</a:t>
            </a:fld>
            <a:endParaRPr lang="en-US"/>
          </a:p>
        </p:txBody>
      </p:sp>
    </p:spTree>
    <p:extLst>
      <p:ext uri="{BB962C8B-B14F-4D97-AF65-F5344CB8AC3E}">
        <p14:creationId xmlns:p14="http://schemas.microsoft.com/office/powerpoint/2010/main" val="9334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51EFBD2-A148-48AD-9D47-CD4286BBDCF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6EB40C-E905-43FA-A787-E5AE665DFB4F}"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6B6014-538B-4104-B2A7-56E8D9CAEB1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5A4B49-A051-4FAA-9AEC-835F91AA8D3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B7AC01-D2CB-4540-93D1-D7C3B9A542A8}"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5C4967-531B-45F1-B9E5-EE8E1016A64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7EEB04B-40E3-4769-81A4-173CB0767A2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10E7C30-ADED-4EC1-A9AA-3F7255F75641}"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90927E0-E593-4C6F-8C86-8B3BC09663A0}"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68602E-2215-4921-BE3E-EDA24D8B5B3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055ADB-135F-4CEB-998C-ADFAC69A3EE2}"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067BA683-6345-485C-9433-128238328C11}"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tags" Target="../tags/tag10.xml"/><Relationship Id="rId2"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12.xml"/><Relationship Id="rId2" Type="http://schemas.openxmlformats.org/officeDocument/2006/relationships/tags" Target="../tags/tag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tags" Target="../tags/tag16.xml"/><Relationship Id="rId2"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tags" Target="../tags/tag18.xml"/><Relationship Id="rId2" Type="http://schemas.openxmlformats.org/officeDocument/2006/relationships/tags" Target="../tags/tag19.xml"/></Relationships>
</file>

<file path=ppt/slides/_rels/slide22.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33.png"/><Relationship Id="rId1" Type="http://schemas.openxmlformats.org/officeDocument/2006/relationships/vmlDrawing" Target="../drawings/vmlDrawing1.vml"/><Relationship Id="rId2" Type="http://schemas.openxmlformats.org/officeDocument/2006/relationships/tags" Target="../tags/tag20.xml"/><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slideLayout" Target="../slideLayouts/slideLayout2.xml"/><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7.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4.png"/><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tags" Target="../tags/tag25.xml"/><Relationship Id="rId2" Type="http://schemas.openxmlformats.org/officeDocument/2006/relationships/tags" Target="../tags/tag2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oleObject" Target="../embeddings/oleObject2.bin"/><Relationship Id="rId13" Type="http://schemas.openxmlformats.org/officeDocument/2006/relationships/image" Target="../media/image33.png"/><Relationship Id="rId1" Type="http://schemas.openxmlformats.org/officeDocument/2006/relationships/vmlDrawing" Target="../drawings/vmlDrawing2.vml"/><Relationship Id="rId2" Type="http://schemas.openxmlformats.org/officeDocument/2006/relationships/tags" Target="../tags/tag27.xml"/><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slideLayout" Target="../slideLayouts/slideLayout2.xml"/><Relationship Id="rId7" Type="http://schemas.openxmlformats.org/officeDocument/2006/relationships/notesSlide" Target="../notesSlides/notesSlide19.xml"/><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tags" Target="../tags/tag31.xml"/><Relationship Id="rId2" Type="http://schemas.openxmlformats.org/officeDocument/2006/relationships/tags" Target="../tags/tag32.xml"/></Relationships>
</file>

<file path=ppt/slides/_rels/slide35.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slideLayout" Target="../slideLayouts/slideLayout2.xml"/><Relationship Id="rId5" Type="http://schemas.openxmlformats.org/officeDocument/2006/relationships/notesSlide" Target="../notesSlides/notesSlide23.xml"/><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32.png"/><Relationship Id="rId1" Type="http://schemas.openxmlformats.org/officeDocument/2006/relationships/tags" Target="../tags/tag33.xml"/><Relationship Id="rId2" Type="http://schemas.openxmlformats.org/officeDocument/2006/relationships/tags" Target="../tags/tag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tags" Target="../tags/tag36.xml"/><Relationship Id="rId2" Type="http://schemas.openxmlformats.org/officeDocument/2006/relationships/tags" Target="../tags/tag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3" Type="http://schemas.openxmlformats.org/officeDocument/2006/relationships/image" Target="../media/image54.wmf"/><Relationship Id="rId4" Type="http://schemas.openxmlformats.org/officeDocument/2006/relationships/image" Target="../media/image55.wmf"/><Relationship Id="rId5" Type="http://schemas.openxmlformats.org/officeDocument/2006/relationships/image" Target="../media/image56.png"/><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tags" Target="../tags/tag40.xml"/><Relationship Id="rId2" Type="http://schemas.openxmlformats.org/officeDocument/2006/relationships/tags" Target="../tags/tag41.xml"/></Relationships>
</file>

<file path=ppt/slides/_rels/slide46.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 Type="http://schemas.openxmlformats.org/officeDocument/2006/relationships/tags" Target="../tags/tag42.xml"/><Relationship Id="rId2" Type="http://schemas.openxmlformats.org/officeDocument/2006/relationships/tags" Target="../tags/tag43.xml"/><Relationship Id="rId3" Type="http://schemas.openxmlformats.org/officeDocument/2006/relationships/tags" Target="../tags/tag44.xml"/><Relationship Id="rId4" Type="http://schemas.openxmlformats.org/officeDocument/2006/relationships/tags" Target="../tags/tag45.xml"/><Relationship Id="rId5" Type="http://schemas.openxmlformats.org/officeDocument/2006/relationships/tags" Target="../tags/tag46.xml"/><Relationship Id="rId6" Type="http://schemas.openxmlformats.org/officeDocument/2006/relationships/slideLayout" Target="../slideLayouts/slideLayout2.xml"/><Relationship Id="rId7" Type="http://schemas.openxmlformats.org/officeDocument/2006/relationships/notesSlide" Target="../notesSlides/notesSlide33.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slideLayout" Target="../slideLayouts/slideLayout6.xml"/><Relationship Id="rId6" Type="http://schemas.openxmlformats.org/officeDocument/2006/relationships/notesSlide" Target="../notesSlides/notesSlide35.xml"/><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 Type="http://schemas.openxmlformats.org/officeDocument/2006/relationships/tags" Target="../tags/tag47.xml"/><Relationship Id="rId2" Type="http://schemas.openxmlformats.org/officeDocument/2006/relationships/tags" Target="../tags/tag48.xml"/></Relationships>
</file>

<file path=ppt/slides/_rels/slide49.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slideLayout" Target="../slideLayouts/slideLayout6.xml"/><Relationship Id="rId7" Type="http://schemas.openxmlformats.org/officeDocument/2006/relationships/notesSlide" Target="../notesSlides/notesSlide36.xml"/><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4.png"/><Relationship Id="rId1" Type="http://schemas.openxmlformats.org/officeDocument/2006/relationships/tags" Target="../tags/tag2.xml"/><Relationship Id="rId2"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tags" Target="../tags/tag4.xml"/><Relationship Id="rId2"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notesSlide" Target="../notesSlides/notesSlide7.xml"/><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tags" Target="../tags/tag6.xml"/><Relationship Id="rId2" Type="http://schemas.openxmlformats.org/officeDocument/2006/relationships/tags" Target="../tags/tag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smtClean="0">
                <a:ea typeface="ＭＳ Ｐゴシック" pitchFamily="34" charset="-128"/>
              </a:rPr>
              <a:t>Announcements</a:t>
            </a: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No class on Thursday.  Please use the time to read Chapter 13 of the textbook.  This will be on the next midterm, but won’t be covered in lecture.</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r>
              <a:rPr lang="en-US" sz="2000" dirty="0" smtClean="0">
                <a:solidFill>
                  <a:schemeClr val="accent2"/>
                </a:solidFill>
                <a:latin typeface="Calibri" pitchFamily="34" charset="0"/>
              </a:rPr>
              <a:t>:</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HW5 </a:t>
            </a:r>
            <a:r>
              <a:rPr lang="mr-IN" altLang="ja-JP" sz="2000" dirty="0" smtClean="0">
                <a:latin typeface="Calibri" pitchFamily="34" charset="0"/>
              </a:rPr>
              <a:t>–</a:t>
            </a:r>
            <a:r>
              <a:rPr lang="en-US" altLang="ja-JP" sz="2000" dirty="0" smtClean="0">
                <a:latin typeface="Calibri" pitchFamily="34" charset="0"/>
              </a:rPr>
              <a:t> </a:t>
            </a:r>
            <a:r>
              <a:rPr lang="en-US" altLang="ja-JP" sz="2000" dirty="0" smtClean="0">
                <a:latin typeface="Calibri" pitchFamily="34" charset="0"/>
              </a:rPr>
              <a:t>Markov Decision Processes – </a:t>
            </a:r>
            <a:r>
              <a:rPr lang="en-US" altLang="ja-JP" sz="2000" dirty="0" smtClean="0">
                <a:latin typeface="Calibri" pitchFamily="34" charset="0"/>
              </a:rPr>
              <a:t>is due </a:t>
            </a:r>
            <a:r>
              <a:rPr lang="en-US" altLang="ja-JP" sz="2000" dirty="0">
                <a:latin typeface="Calibri" pitchFamily="34" charset="0"/>
              </a:rPr>
              <a:t>October Oct </a:t>
            </a:r>
            <a:r>
              <a:rPr lang="en-US" altLang="ja-JP" sz="2000" dirty="0" smtClean="0">
                <a:latin typeface="Calibri" pitchFamily="34" charset="0"/>
              </a:rPr>
              <a:t>22</a:t>
            </a:r>
            <a:endParaRPr lang="en-US" altLang="ja-JP" sz="2000"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Extra Credit assignment </a:t>
            </a:r>
            <a:r>
              <a:rPr lang="en-US" altLang="ja-JP" sz="2000" dirty="0" smtClean="0">
                <a:latin typeface="Calibri" pitchFamily="34" charset="0"/>
              </a:rPr>
              <a:t>2 </a:t>
            </a:r>
            <a:r>
              <a:rPr lang="en-US" altLang="ja-JP" sz="2000" dirty="0" smtClean="0">
                <a:latin typeface="Calibri" pitchFamily="34" charset="0"/>
              </a:rPr>
              <a:t>has been released, it is due on Thursday </a:t>
            </a:r>
            <a:r>
              <a:rPr lang="en-US" altLang="ja-JP" sz="2000" dirty="0" smtClean="0">
                <a:latin typeface="Calibri" pitchFamily="34" charset="0"/>
              </a:rPr>
              <a:t> October 24</a:t>
            </a:r>
            <a:endParaRPr lang="en-US" altLang="ja-JP" sz="2000"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Midterm 2 will be in class </a:t>
            </a:r>
            <a:r>
              <a:rPr lang="en-US" altLang="ja-JP" sz="2000" dirty="0">
                <a:latin typeface="Calibri" pitchFamily="34" charset="0"/>
              </a:rPr>
              <a:t>on Thursday October </a:t>
            </a:r>
            <a:r>
              <a:rPr lang="en-US" altLang="ja-JP" sz="2000" dirty="0" smtClean="0">
                <a:latin typeface="Calibri" pitchFamily="34" charset="0"/>
              </a:rPr>
              <a:t>31.</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a:solidFill>
                  <a:schemeClr val="accent2"/>
                </a:solidFill>
                <a:latin typeface="Calibri" pitchFamily="34" charset="0"/>
              </a:rPr>
              <a:t>My office hours are today from 3-4pm in 3401 Walnut room </a:t>
            </a:r>
            <a:r>
              <a:rPr lang="en-US" sz="2000" dirty="0" smtClean="0">
                <a:solidFill>
                  <a:schemeClr val="accent2"/>
                </a:solidFill>
                <a:latin typeface="Calibri" pitchFamily="34" charset="0"/>
              </a:rPr>
              <a:t>463C.  I won’t have OH on Thursday.</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Thanks to </a:t>
            </a:r>
            <a:r>
              <a:rPr lang="en-US" sz="2000" dirty="0" err="1" smtClean="0">
                <a:solidFill>
                  <a:schemeClr val="accent2"/>
                </a:solidFill>
                <a:latin typeface="Calibri" pitchFamily="34" charset="0"/>
              </a:rPr>
              <a:t>Hanbang</a:t>
            </a:r>
            <a:r>
              <a:rPr lang="en-US" sz="2000" dirty="0" smtClean="0">
                <a:solidFill>
                  <a:schemeClr val="accent2"/>
                </a:solidFill>
                <a:latin typeface="Calibri" pitchFamily="34" charset="0"/>
              </a:rPr>
              <a:t>, I think we have a viable solution to programming </a:t>
            </a:r>
            <a:r>
              <a:rPr lang="en-US" sz="2000" dirty="0" smtClean="0">
                <a:solidFill>
                  <a:schemeClr val="accent2"/>
                </a:solidFill>
                <a:latin typeface="Calibri" pitchFamily="34" charset="0"/>
              </a:rPr>
              <a:t>R2D2s on Linux and Windows!</a:t>
            </a:r>
            <a:endParaRPr lang="en-US" altLang="ja-JP" sz="2000" dirty="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Would you like an extension on EC HW1?</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You can checkout a robot from my office tomorrow from 10am-4pm.</a:t>
            </a:r>
          </a:p>
        </p:txBody>
      </p:sp>
      <p:pic>
        <p:nvPicPr>
          <p:cNvPr id="2" name="Picture 1"/>
          <p:cNvPicPr>
            <a:picLocks noChangeAspect="1"/>
          </p:cNvPicPr>
          <p:nvPr/>
        </p:nvPicPr>
        <p:blipFill>
          <a:blip r:embed="rId3"/>
          <a:stretch>
            <a:fillRect/>
          </a:stretch>
        </p:blipFill>
        <p:spPr>
          <a:xfrm flipH="1">
            <a:off x="10439400" y="4267200"/>
            <a:ext cx="1625600" cy="2438400"/>
          </a:xfrm>
          <a:prstGeom prst="rect">
            <a:avLst/>
          </a:prstGeom>
        </p:spPr>
      </p:pic>
    </p:spTree>
    <p:extLst>
      <p:ext uri="{BB962C8B-B14F-4D97-AF65-F5344CB8AC3E}">
        <p14:creationId xmlns:p14="http://schemas.microsoft.com/office/powerpoint/2010/main" val="432864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a:t>
            </a:r>
            <a:r>
              <a:rPr lang="en-US" dirty="0" smtClean="0"/>
              <a:t>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34822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a:t>
            </a:r>
            <a:r>
              <a:rPr lang="en-US" dirty="0" smtClean="0"/>
              <a:t>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245367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a:t>
            </a:r>
            <a:r>
              <a:rPr lang="en-US" dirty="0" smtClean="0">
                <a:latin typeface="Calibri"/>
                <a:cs typeface="Calibri"/>
              </a:rPr>
              <a:t>: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1381276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a:t>
            </a:r>
            <a:r>
              <a:rPr lang="en-US" dirty="0" smtClean="0">
                <a:latin typeface="Calibri"/>
                <a:cs typeface="Calibri"/>
              </a:rPr>
              <a:t>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293646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a:t>
            </a:r>
            <a:r>
              <a:rPr lang="en-US" sz="4000" dirty="0" smtClean="0">
                <a:latin typeface="Calibri"/>
                <a:cs typeface="Calibri"/>
              </a:rPr>
              <a:t>Not Use Policy Evaluation Instead?</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150041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7351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3328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1831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9351868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0452179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2</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smtClean="0"/>
              <a:t/>
            </a:r>
            <a:br>
              <a:rPr lang="en-US" dirty="0" smtClean="0"/>
            </a:br>
            <a:r>
              <a:rPr lang="en-US" dirty="0" smtClean="0"/>
              <a:t>Reinforcement Learning 2</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40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62609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40745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2057"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8124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634609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480983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Review: </a:t>
            </a:r>
            <a:r>
              <a:rPr lang="en-US" dirty="0"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4"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562945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4"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1334380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dirty="0">
                <a:latin typeface="Calibri"/>
                <a:cs typeface="Calibri"/>
              </a:rPr>
              <a:t>Review: Problems </a:t>
            </a:r>
            <a:r>
              <a:rPr lang="en-US" sz="4000" dirty="0" smtClean="0">
                <a:latin typeface="Calibri"/>
                <a:cs typeface="Calibri"/>
              </a:rPr>
              <a:t>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5"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6"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90175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3280814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771104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8"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9"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10"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1"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144" name="Photo Editor Photo" r:id="rId12" imgW="4762913" imgH="4046571" progId="MSPhotoEd.3">
                  <p:embed/>
                </p:oleObj>
              </mc:Choice>
              <mc:Fallback>
                <p:oleObj name="Photo Editor Photo" r:id="rId12" imgW="4762913" imgH="4046571"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838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255902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extLst>
      <p:ext uri="{BB962C8B-B14F-4D97-AF65-F5344CB8AC3E}">
        <p14:creationId xmlns:p14="http://schemas.microsoft.com/office/powerpoint/2010/main" val="309886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4000" dirty="0" smtClean="0">
                <a:latin typeface="Calibri"/>
                <a:cs typeface="Calibri"/>
              </a:rPr>
              <a:t>The Story So Far: MDPs and RL</a:t>
            </a:r>
          </a:p>
        </p:txBody>
      </p:sp>
      <p:sp>
        <p:nvSpPr>
          <p:cNvPr id="25606" name="TextBox 5"/>
          <p:cNvSpPr txBox="1">
            <a:spLocks noChangeArrowheads="1"/>
          </p:cNvSpPr>
          <p:nvPr/>
        </p:nvSpPr>
        <p:spPr bwMode="auto">
          <a:xfrm>
            <a:off x="533400" y="1219200"/>
            <a:ext cx="109728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Known MDP: Offline Solution</a:t>
            </a:r>
            <a:endParaRPr lang="en-US" sz="2800" dirty="0">
              <a:latin typeface="Calibri"/>
              <a:cs typeface="Calibri"/>
            </a:endParaRPr>
          </a:p>
        </p:txBody>
      </p:sp>
      <p:sp>
        <p:nvSpPr>
          <p:cNvPr id="8" name="Rounded Rectangle 7"/>
          <p:cNvSpPr/>
          <p:nvPr/>
        </p:nvSpPr>
        <p:spPr>
          <a:xfrm>
            <a:off x="533400" y="1742420"/>
            <a:ext cx="10972800" cy="1912485"/>
          </a:xfrm>
          <a:prstGeom prst="roundRect">
            <a:avLst/>
          </a:prstGeom>
          <a:solidFill>
            <a:schemeClr val="accent3">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TextBox 14"/>
          <p:cNvSpPr txBox="1"/>
          <p:nvPr/>
        </p:nvSpPr>
        <p:spPr>
          <a:xfrm>
            <a:off x="3200400" y="1914942"/>
            <a:ext cx="61722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Value / policy iteration</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Policy evaluation</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19" name="TextBox 5"/>
          <p:cNvSpPr txBox="1">
            <a:spLocks noChangeArrowheads="1"/>
          </p:cNvSpPr>
          <p:nvPr/>
        </p:nvSpPr>
        <p:spPr bwMode="auto">
          <a:xfrm>
            <a:off x="3810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Model-Based</a:t>
            </a:r>
            <a:endParaRPr lang="en-US" sz="2800" dirty="0">
              <a:latin typeface="Calibri"/>
              <a:cs typeface="Calibri"/>
            </a:endParaRPr>
          </a:p>
        </p:txBody>
      </p:sp>
      <p:sp>
        <p:nvSpPr>
          <p:cNvPr id="20" name="Rounded Rectangle 19"/>
          <p:cNvSpPr/>
          <p:nvPr/>
        </p:nvSpPr>
        <p:spPr>
          <a:xfrm>
            <a:off x="533400" y="4409420"/>
            <a:ext cx="5105400" cy="1912485"/>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TextBox 5"/>
          <p:cNvSpPr txBox="1">
            <a:spLocks noChangeArrowheads="1"/>
          </p:cNvSpPr>
          <p:nvPr/>
        </p:nvSpPr>
        <p:spPr bwMode="auto">
          <a:xfrm>
            <a:off x="62484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Model-Free</a:t>
            </a:r>
            <a:endParaRPr lang="en-US" sz="2800" dirty="0">
              <a:latin typeface="Calibri"/>
              <a:cs typeface="Calibri"/>
            </a:endParaRPr>
          </a:p>
        </p:txBody>
      </p:sp>
      <p:sp>
        <p:nvSpPr>
          <p:cNvPr id="22" name="Rounded Rectangle 21"/>
          <p:cNvSpPr/>
          <p:nvPr/>
        </p:nvSpPr>
        <p:spPr>
          <a:xfrm>
            <a:off x="6400800" y="4419600"/>
            <a:ext cx="5105400" cy="1905000"/>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TextBox 22"/>
          <p:cNvSpPr txBox="1"/>
          <p:nvPr/>
        </p:nvSpPr>
        <p:spPr>
          <a:xfrm>
            <a:off x="6096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VI/PI on approx. MDP</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PE on approx. MDP</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24" name="TextBox 23"/>
          <p:cNvSpPr txBox="1"/>
          <p:nvPr/>
        </p:nvSpPr>
        <p:spPr>
          <a:xfrm>
            <a:off x="64770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Q-learning</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Value Learning</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Model-Free Learning</a:t>
            </a:r>
          </a:p>
        </p:txBody>
      </p:sp>
      <p:sp>
        <p:nvSpPr>
          <p:cNvPr id="7171" name="Rectangle 3"/>
          <p:cNvSpPr>
            <a:spLocks noGrp="1" noChangeArrowheads="1"/>
          </p:cNvSpPr>
          <p:nvPr>
            <p:ph idx="1"/>
          </p:nvPr>
        </p:nvSpPr>
        <p:spPr>
          <a:xfrm>
            <a:off x="457200" y="1600200"/>
            <a:ext cx="8153400" cy="4800600"/>
          </a:xfrm>
        </p:spPr>
        <p:txBody>
          <a:bodyPr/>
          <a:lstStyle/>
          <a:p>
            <a:r>
              <a:rPr lang="en-US" dirty="0" smtClean="0"/>
              <a:t>Model-free (temporal difference) learning</a:t>
            </a:r>
          </a:p>
          <a:p>
            <a:pPr lvl="1"/>
            <a:r>
              <a:rPr lang="en-US" dirty="0" smtClean="0"/>
              <a:t>Experience world through episodes</a:t>
            </a:r>
          </a:p>
          <a:p>
            <a:pPr lvl="1"/>
            <a:endParaRPr lang="en-US" dirty="0" smtClean="0"/>
          </a:p>
          <a:p>
            <a:pPr lvl="1"/>
            <a:endParaRPr lang="en-US" dirty="0" smtClean="0"/>
          </a:p>
          <a:p>
            <a:pPr lvl="1"/>
            <a:r>
              <a:rPr lang="en-US" dirty="0" smtClean="0"/>
              <a:t>Update estimates each transition</a:t>
            </a:r>
          </a:p>
          <a:p>
            <a:pPr lvl="1"/>
            <a:endParaRPr lang="en-US" dirty="0" smtClean="0"/>
          </a:p>
          <a:p>
            <a:pPr lvl="1"/>
            <a:r>
              <a:rPr lang="en-US" dirty="0" smtClean="0"/>
              <a:t>Over time, updates will mimic Bellman updates</a:t>
            </a:r>
          </a:p>
          <a:p>
            <a:pPr lvl="2"/>
            <a:endParaRPr lang="en-US" sz="2000" dirty="0" smtClean="0"/>
          </a:p>
          <a:p>
            <a:endParaRPr lang="en-US" sz="3600" dirty="0" smtClean="0"/>
          </a:p>
          <a:p>
            <a:endParaRPr lang="en-US" dirty="0" smtClean="0"/>
          </a:p>
          <a:p>
            <a:pPr lvl="1"/>
            <a:endParaRPr lang="en-US" dirty="0" smtClean="0"/>
          </a:p>
          <a:p>
            <a:pPr lvl="1"/>
            <a:endParaRPr lang="en-US" dirty="0" smtClean="0"/>
          </a:p>
          <a:p>
            <a:pPr lvl="1"/>
            <a:endParaRPr lang="en-US" dirty="0" smtClean="0"/>
          </a:p>
          <a:p>
            <a:endParaRPr lang="en-US" dirty="0" smtClean="0"/>
          </a:p>
        </p:txBody>
      </p:sp>
      <p:pic>
        <p:nvPicPr>
          <p:cNvPr id="7185" name="Picture 21" descr="TP_tmp.png"/>
          <p:cNvPicPr>
            <a:picLocks noChangeAspect="1"/>
          </p:cNvPicPr>
          <p:nvPr>
            <p:custDataLst>
              <p:tags r:id="rId1"/>
            </p:custDataLst>
          </p:nvPr>
        </p:nvPicPr>
        <p:blipFill>
          <a:blip r:embed="rId5" cstate="print"/>
          <a:srcRect/>
          <a:stretch>
            <a:fillRect/>
          </a:stretch>
        </p:blipFill>
        <p:spPr bwMode="auto">
          <a:xfrm>
            <a:off x="6141916" y="3764280"/>
            <a:ext cx="1695941" cy="444175"/>
          </a:xfrm>
          <a:prstGeom prst="rect">
            <a:avLst/>
          </a:prstGeom>
          <a:noFill/>
          <a:ln w="9525">
            <a:noFill/>
            <a:miter lim="800000"/>
            <a:headEnd/>
            <a:tailEnd/>
          </a:ln>
        </p:spPr>
      </p:pic>
      <p:pic>
        <p:nvPicPr>
          <p:cNvPr id="7186" name="Picture 24" descr="TP_tmp.png"/>
          <p:cNvPicPr>
            <a:picLocks noChangeAspect="1"/>
          </p:cNvPicPr>
          <p:nvPr>
            <p:custDataLst>
              <p:tags r:id="rId2"/>
            </p:custDataLst>
          </p:nvPr>
        </p:nvPicPr>
        <p:blipFill>
          <a:blip r:embed="rId6" cstate="print"/>
          <a:srcRect/>
          <a:stretch>
            <a:fillRect/>
          </a:stretch>
        </p:blipFill>
        <p:spPr bwMode="auto">
          <a:xfrm>
            <a:off x="1828800" y="2982228"/>
            <a:ext cx="5733895" cy="444175"/>
          </a:xfrm>
          <a:prstGeom prst="rect">
            <a:avLst/>
          </a:prstGeom>
          <a:noFill/>
          <a:ln w="9525">
            <a:noFill/>
            <a:miter lim="800000"/>
            <a:headEnd/>
            <a:tailEnd/>
          </a:ln>
        </p:spPr>
      </p:pic>
      <p:sp>
        <p:nvSpPr>
          <p:cNvPr id="7190" name="Text Box 19"/>
          <p:cNvSpPr txBox="1">
            <a:spLocks noChangeArrowheads="1"/>
          </p:cNvSpPr>
          <p:nvPr/>
        </p:nvSpPr>
        <p:spPr bwMode="auto">
          <a:xfrm>
            <a:off x="10181923" y="2819400"/>
            <a:ext cx="762000" cy="461665"/>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r</a:t>
            </a:r>
            <a:endParaRPr lang="en-US" sz="2400" dirty="0">
              <a:latin typeface="Calibri"/>
              <a:cs typeface="Calibri"/>
            </a:endParaRPr>
          </a:p>
        </p:txBody>
      </p:sp>
      <p:grpSp>
        <p:nvGrpSpPr>
          <p:cNvPr id="37" name="Group 36"/>
          <p:cNvGrpSpPr/>
          <p:nvPr/>
        </p:nvGrpSpPr>
        <p:grpSpPr>
          <a:xfrm>
            <a:off x="10070552" y="1371600"/>
            <a:ext cx="1588048" cy="2366665"/>
            <a:chOff x="9761537" y="1447800"/>
            <a:chExt cx="1347130" cy="2007625"/>
          </a:xfrm>
        </p:grpSpPr>
        <p:sp>
          <p:nvSpPr>
            <p:cNvPr id="38"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39"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0"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41"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3"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44"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45"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rPr>
                <a:t>a</a:t>
              </a:r>
              <a:endParaRPr lang="en-US" sz="2400" dirty="0">
                <a:solidFill>
                  <a:srgbClr val="008000"/>
                </a:solidFill>
                <a:latin typeface="Calibri"/>
                <a:cs typeface="Calibri"/>
                <a:sym typeface="Symbol" pitchFamily="18" charset="2"/>
              </a:endParaRPr>
            </a:p>
          </p:txBody>
        </p:sp>
        <p:sp>
          <p:nvSpPr>
            <p:cNvPr id="46"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7"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48"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grpSp>
        <p:nvGrpSpPr>
          <p:cNvPr id="50" name="Group 49"/>
          <p:cNvGrpSpPr/>
          <p:nvPr/>
        </p:nvGrpSpPr>
        <p:grpSpPr>
          <a:xfrm>
            <a:off x="9982200" y="3676358"/>
            <a:ext cx="1588048" cy="1962441"/>
            <a:chOff x="9761537" y="1790700"/>
            <a:chExt cx="1347130" cy="1664725"/>
          </a:xfrm>
        </p:grpSpPr>
        <p:sp>
          <p:nvSpPr>
            <p:cNvPr id="52"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3"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54"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55"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6"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58"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smtClean="0">
                  <a:solidFill>
                    <a:srgbClr val="008000"/>
                  </a:solidFill>
                  <a:latin typeface="Calibri"/>
                  <a:cs typeface="Calibri"/>
                </a:rPr>
                <a:t>s’, a’</a:t>
              </a:r>
              <a:endParaRPr lang="en-US" sz="2400" dirty="0">
                <a:solidFill>
                  <a:srgbClr val="008000"/>
                </a:solidFill>
                <a:latin typeface="Calibri"/>
                <a:cs typeface="Calibri"/>
                <a:sym typeface="Symbol" pitchFamily="18" charset="2"/>
              </a:endParaRPr>
            </a:p>
          </p:txBody>
        </p:sp>
        <p:sp>
          <p:nvSpPr>
            <p:cNvPr id="59"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60"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smtClean="0">
                  <a:solidFill>
                    <a:srgbClr val="3333FF"/>
                  </a:solidFill>
                  <a:latin typeface="Calibri"/>
                  <a:cs typeface="Calibri"/>
                </a:rPr>
                <a:t>s’’</a:t>
              </a:r>
              <a:endParaRPr lang="en-US" sz="2400" dirty="0">
                <a:solidFill>
                  <a:srgbClr val="3333FF"/>
                </a:solidFill>
                <a:latin typeface="Calibri"/>
                <a:cs typeface="Calibri"/>
              </a:endParaRPr>
            </a:p>
          </p:txBody>
        </p:sp>
        <p:sp>
          <p:nvSpPr>
            <p:cNvPr id="61"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447800"/>
            <a:ext cx="8229600" cy="4525963"/>
          </a:xfrm>
        </p:spPr>
        <p:txBody>
          <a:bodyPr/>
          <a:lstStyle/>
          <a:p>
            <a:r>
              <a:rPr lang="en-US" sz="2400" smtClean="0"/>
              <a:t>We’d like to do Q-value updates to each Q-state:</a:t>
            </a:r>
          </a:p>
          <a:p>
            <a:pPr lvl="1"/>
            <a:endParaRPr lang="en-US" sz="2000" smtClean="0"/>
          </a:p>
          <a:p>
            <a:pPr lvl="1"/>
            <a:endParaRPr lang="en-US" sz="2000" smtClean="0"/>
          </a:p>
          <a:p>
            <a:pPr lvl="1"/>
            <a:r>
              <a:rPr lang="en-US" sz="2000" smtClean="0"/>
              <a:t>But can’t compute this update without knowing T, R</a:t>
            </a:r>
          </a:p>
          <a:p>
            <a:pPr lvl="4"/>
            <a:endParaRPr lang="en-US" sz="1200" smtClean="0"/>
          </a:p>
          <a:p>
            <a:r>
              <a:rPr lang="en-US" sz="2400" smtClean="0"/>
              <a:t>Instead, compute average as we go</a:t>
            </a:r>
          </a:p>
          <a:p>
            <a:pPr lvl="1"/>
            <a:r>
              <a:rPr lang="en-US" sz="2000" smtClean="0"/>
              <a:t>Receive a sample transition (s,a,r,s’)</a:t>
            </a:r>
          </a:p>
          <a:p>
            <a:pPr lvl="1"/>
            <a:r>
              <a:rPr lang="en-US" sz="2000" smtClean="0"/>
              <a:t>This sample suggests</a:t>
            </a:r>
          </a:p>
          <a:p>
            <a:pPr lvl="2"/>
            <a:endParaRPr lang="en-US" sz="1600" smtClean="0"/>
          </a:p>
          <a:p>
            <a:pPr lvl="2"/>
            <a:endParaRPr lang="en-US" sz="1600" smtClean="0"/>
          </a:p>
          <a:p>
            <a:pPr lvl="1"/>
            <a:r>
              <a:rPr lang="en-US" sz="2000" smtClean="0"/>
              <a:t>But we want to average over results from (s,a)  (Why?)</a:t>
            </a:r>
          </a:p>
          <a:p>
            <a:pPr lvl="1"/>
            <a:r>
              <a:rPr lang="en-US" sz="2000" smtClean="0"/>
              <a:t>So keep a running average</a:t>
            </a:r>
          </a:p>
          <a:p>
            <a:pPr lvl="1"/>
            <a:endParaRPr lang="en-US" sz="2000" smtClean="0"/>
          </a:p>
          <a:p>
            <a:pPr lvl="1"/>
            <a:endParaRPr lang="en-US" sz="2000" smtClean="0"/>
          </a:p>
          <a:p>
            <a:pPr lvl="1"/>
            <a:endParaRPr lang="en-US" sz="2000" smtClean="0"/>
          </a:p>
          <a:p>
            <a:pPr lvl="1"/>
            <a:endParaRPr lang="en-US" sz="2000" smtClean="0"/>
          </a:p>
          <a:p>
            <a:pPr lvl="1"/>
            <a:endParaRPr lang="en-US" sz="2000" smtClean="0"/>
          </a:p>
        </p:txBody>
      </p:sp>
      <p:pic>
        <p:nvPicPr>
          <p:cNvPr id="17" name="Picture 16" descr="txp_fig"/>
          <p:cNvPicPr>
            <a:picLocks noChangeAspect="1"/>
          </p:cNvPicPr>
          <p:nvPr>
            <p:custDataLst>
              <p:tags r:id="rId1"/>
            </p:custDataLst>
          </p:nvPr>
        </p:nvPicPr>
        <p:blipFill>
          <a:blip r:embed="rId6" cstate="print"/>
          <a:srcRect/>
          <a:stretch>
            <a:fillRect/>
          </a:stretch>
        </p:blipFill>
        <p:spPr bwMode="auto">
          <a:xfrm>
            <a:off x="2225675" y="5791200"/>
            <a:ext cx="7375525" cy="646112"/>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7" cstate="print"/>
          <a:srcRect/>
          <a:stretch>
            <a:fillRect/>
          </a:stretch>
        </p:blipFill>
        <p:spPr bwMode="auto">
          <a:xfrm>
            <a:off x="2286000" y="4495800"/>
            <a:ext cx="3468688" cy="438150"/>
          </a:xfrm>
          <a:prstGeom prst="rect">
            <a:avLst/>
          </a:prstGeom>
          <a:noFill/>
          <a:ln w="9525">
            <a:noFill/>
            <a:miter lim="800000"/>
            <a:headEnd/>
            <a:tailEnd/>
          </a:ln>
        </p:spPr>
      </p:pic>
      <p:pic>
        <p:nvPicPr>
          <p:cNvPr id="9" name="Picture 8" descr="txp_fig"/>
          <p:cNvPicPr>
            <a:picLocks noChangeAspect="1"/>
          </p:cNvPicPr>
          <p:nvPr>
            <p:custDataLst>
              <p:tags r:id="rId3"/>
            </p:custDataLst>
          </p:nvPr>
        </p:nvPicPr>
        <p:blipFill>
          <a:blip r:embed="rId8" cstate="print"/>
          <a:stretch>
            <a:fillRect/>
          </a:stretch>
        </p:blipFill>
        <p:spPr bwMode="auto">
          <a:xfrm>
            <a:off x="1312984" y="1898552"/>
            <a:ext cx="8165848" cy="765520"/>
          </a:xfrm>
          <a:prstGeom prst="rect">
            <a:avLst/>
          </a:prstGeom>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043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0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043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
        <p:nvSpPr>
          <p:cNvPr id="5" name="Text Box 28"/>
          <p:cNvSpPr txBox="1">
            <a:spLocks noChangeArrowheads="1"/>
          </p:cNvSpPr>
          <p:nvPr/>
        </p:nvSpPr>
        <p:spPr bwMode="auto">
          <a:xfrm>
            <a:off x="7772400" y="6488112"/>
            <a:ext cx="4419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Q-learning – auto – cliff grid (L11D1)]</a:t>
            </a:r>
            <a:endParaRPr lang="en-US" dirty="0">
              <a:solidFill>
                <a:srgbClr val="CC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a:t>
            </a:r>
            <a:endParaRPr lang="en-US" dirty="0"/>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a:p>
            <a:pPr lvl="1">
              <a:lnSpc>
                <a:spcPct val="90000"/>
              </a:lnSpc>
            </a:pPr>
            <a:r>
              <a:rPr lang="en-US" dirty="0" smtClean="0">
                <a:sym typeface="Symbol" pitchFamily="18" charset="2"/>
              </a:rPr>
              <a:t>Problems with random actions?</a:t>
            </a:r>
          </a:p>
          <a:p>
            <a:pPr lvl="2">
              <a:lnSpc>
                <a:spcPct val="90000"/>
              </a:lnSpc>
            </a:pPr>
            <a:r>
              <a:rPr lang="en-US" dirty="0" smtClean="0">
                <a:sym typeface="Symbol" pitchFamily="18" charset="2"/>
              </a:rPr>
              <a:t>You do eventually explore the space, but keep thrashing around once learning is done</a:t>
            </a:r>
          </a:p>
          <a:p>
            <a:pPr lvl="2">
              <a:lnSpc>
                <a:spcPct val="90000"/>
              </a:lnSpc>
            </a:pPr>
            <a:r>
              <a:rPr lang="en-US" dirty="0" smtClean="0">
                <a:sym typeface="Symbol" pitchFamily="18" charset="2"/>
              </a:rPr>
              <a:t>One solution: lower  over time</a:t>
            </a:r>
          </a:p>
          <a:p>
            <a:pPr lvl="2">
              <a:lnSpc>
                <a:spcPct val="90000"/>
              </a:lnSpc>
            </a:pPr>
            <a:r>
              <a:rPr lang="en-US" dirty="0" smtClean="0">
                <a:sym typeface="Symbol" pitchFamily="18" charset="2"/>
              </a:rPr>
              <a:t>Another solution: exploration functions</a:t>
            </a:r>
          </a:p>
          <a:p>
            <a:pPr>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2135974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Model-Based </a:t>
            </a:r>
            <a:r>
              <a:rPr lang="en-US" dirty="0" smtClean="0"/>
              <a:t>Learning</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103669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smtClean="0"/>
              <a:t>When to explore?</a:t>
            </a:r>
          </a:p>
          <a:p>
            <a:pPr lvl="1"/>
            <a:r>
              <a:rPr lang="en-US" sz="2400" dirty="0" smtClean="0"/>
              <a:t>Random actions: explore a fixed amount</a:t>
            </a:r>
          </a:p>
          <a:p>
            <a:pPr lvl="1"/>
            <a:r>
              <a:rPr lang="en-US" sz="2400" dirty="0" smtClean="0"/>
              <a:t>Better idea: explore areas whose badness is not</a:t>
            </a:r>
          </a:p>
          <a:p>
            <a:pPr lvl="1">
              <a:spcBef>
                <a:spcPts val="76"/>
              </a:spcBef>
              <a:buNone/>
            </a:pPr>
            <a:r>
              <a:rPr lang="en-US" sz="2400" dirty="0" smtClean="0"/>
              <a:t>	(yet) established, eventually stop exploring</a:t>
            </a:r>
          </a:p>
          <a:p>
            <a:pPr lvl="4"/>
            <a:endParaRPr lang="en-US" sz="1600" dirty="0" smtClean="0"/>
          </a:p>
          <a:p>
            <a:r>
              <a:rPr lang="en-US" sz="2800" dirty="0" smtClean="0"/>
              <a:t>Exploration function</a:t>
            </a:r>
          </a:p>
          <a:p>
            <a:pPr lvl="1"/>
            <a:r>
              <a:rPr lang="en-US" sz="2400" dirty="0" smtClean="0"/>
              <a:t>Takes a value estimate u and a visit count n, and</a:t>
            </a:r>
          </a:p>
          <a:p>
            <a:pPr lvl="1">
              <a:spcBef>
                <a:spcPts val="76"/>
              </a:spcBef>
              <a:buNone/>
            </a:pPr>
            <a:r>
              <a:rPr lang="en-US" sz="2400" dirty="0" smtClean="0"/>
              <a:t>	returns an optimistic utility, e.g.</a:t>
            </a:r>
          </a:p>
          <a:p>
            <a:pPr lvl="1">
              <a:buNone/>
            </a:pPr>
            <a:endParaRPr lang="en-US" sz="2400" dirty="0" smtClean="0"/>
          </a:p>
          <a:p>
            <a:pPr lvl="1"/>
            <a:endParaRPr lang="en-US" dirty="0" smtClean="0"/>
          </a:p>
          <a:p>
            <a:pPr lvl="1"/>
            <a:endParaRPr lang="en-US" sz="2400" dirty="0" smtClean="0"/>
          </a:p>
          <a:p>
            <a:pPr lvl="1"/>
            <a:r>
              <a:rPr lang="en-US" sz="2400" dirty="0" smtClean="0"/>
              <a:t>Note: this propagates the “bonus” back to states that lead to unknown states as well!</a:t>
            </a:r>
          </a:p>
          <a:p>
            <a:pPr lvl="1">
              <a:buNone/>
            </a:pPr>
            <a:r>
              <a:rPr lang="en-US" sz="2400" dirty="0" smtClean="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smtClean="0">
                <a:latin typeface="Calibri" pitchFamily="34" charset="0"/>
              </a:rPr>
              <a:t>Modified Q-Update:</a:t>
            </a:r>
            <a:endParaRPr lang="en-US" sz="2400" dirty="0">
              <a:latin typeface="Calibri" pitchFamily="34" charset="0"/>
            </a:endParaRP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smtClean="0">
                <a:latin typeface="Calibri" pitchFamily="34" charset="0"/>
              </a:rPr>
              <a:t>Regular Q-Update:</a:t>
            </a:r>
            <a:endParaRPr lang="en-US" sz="240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a:t>
            </a:r>
            <a:endParaRPr lang="en-US" dirty="0"/>
          </a:p>
        </p:txBody>
      </p:sp>
      <p:sp>
        <p:nvSpPr>
          <p:cNvPr id="3" name="Content Placeholder 2"/>
          <p:cNvSpPr>
            <a:spLocks noGrp="1"/>
          </p:cNvSpPr>
          <p:nvPr>
            <p:ph idx="1"/>
          </p:nvPr>
        </p:nvSpPr>
        <p:spPr>
          <a:xfrm>
            <a:off x="406400" y="1366836"/>
            <a:ext cx="4927600" cy="4729164"/>
          </a:xfrm>
        </p:spPr>
        <p:txBody>
          <a:bodyPr/>
          <a:lstStyle/>
          <a:p>
            <a:r>
              <a:rPr lang="en-US" sz="2200" dirty="0" smtClean="0"/>
              <a:t>Even if you learn the optimal policy, you still make mistakes along the way!</a:t>
            </a:r>
          </a:p>
          <a:p>
            <a:r>
              <a:rPr lang="en-US" sz="2200" dirty="0" smtClean="0"/>
              <a:t>Regret is a measure of your total mistake cost: the difference between your (expected) rewards, including youthful </a:t>
            </a:r>
            <a:r>
              <a:rPr lang="en-US" sz="2200" dirty="0" err="1" smtClean="0"/>
              <a:t>suboptimality</a:t>
            </a:r>
            <a:r>
              <a:rPr lang="en-US" sz="2200" dirty="0" smtClean="0"/>
              <a:t>, and optimal (expected) rewards</a:t>
            </a:r>
          </a:p>
          <a:p>
            <a:r>
              <a:rPr lang="en-US" sz="2200" dirty="0" smtClean="0"/>
              <a:t>Minimizing regret goes beyond learning to be optimal – it requires optimally learning to be optimal</a:t>
            </a:r>
          </a:p>
          <a:p>
            <a:r>
              <a:rPr lang="en-US" sz="2200" dirty="0" smtClean="0"/>
              <a:t>Example: random exploration and exploration functions both end up optimal, but random exploration has higher regret</a:t>
            </a:r>
            <a:endParaRPr lang="en-US" sz="22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Q-Learning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smtClean="0"/>
              <a:t>Basic Q-Learning keeps a table of all q-values</a:t>
            </a:r>
          </a:p>
          <a:p>
            <a:pPr lvl="2">
              <a:lnSpc>
                <a:spcPct val="90000"/>
              </a:lnSpc>
            </a:pPr>
            <a:endParaRPr lang="en-US" sz="1800" dirty="0" smtClean="0"/>
          </a:p>
          <a:p>
            <a:pPr>
              <a:lnSpc>
                <a:spcPct val="90000"/>
              </a:lnSpc>
            </a:pPr>
            <a:r>
              <a:rPr lang="en-US" sz="2400" dirty="0" smtClean="0"/>
              <a:t>In realistic situations, we cannot possibly learn about every single state!</a:t>
            </a:r>
          </a:p>
          <a:p>
            <a:pPr lvl="1">
              <a:lnSpc>
                <a:spcPct val="90000"/>
              </a:lnSpc>
            </a:pPr>
            <a:r>
              <a:rPr lang="en-US" sz="2000" dirty="0" smtClean="0"/>
              <a:t>Too many states to visit them all in training</a:t>
            </a:r>
          </a:p>
          <a:p>
            <a:pPr lvl="1">
              <a:lnSpc>
                <a:spcPct val="90000"/>
              </a:lnSpc>
            </a:pPr>
            <a:r>
              <a:rPr lang="en-US" sz="2000" dirty="0" smtClean="0"/>
              <a:t>Too many states to hold the q-tables in memory</a:t>
            </a:r>
          </a:p>
          <a:p>
            <a:pPr lvl="2">
              <a:lnSpc>
                <a:spcPct val="90000"/>
              </a:lnSpc>
            </a:pPr>
            <a:endParaRPr lang="en-US" sz="1800" dirty="0" smtClean="0"/>
          </a:p>
          <a:p>
            <a:pPr>
              <a:lnSpc>
                <a:spcPct val="90000"/>
              </a:lnSpc>
            </a:pPr>
            <a:r>
              <a:rPr lang="en-US" sz="2400" dirty="0" smtClean="0"/>
              <a:t>Instead, we want to generalize:</a:t>
            </a:r>
          </a:p>
          <a:p>
            <a:pPr lvl="1">
              <a:lnSpc>
                <a:spcPct val="90000"/>
              </a:lnSpc>
            </a:pPr>
            <a:r>
              <a:rPr lang="en-US" sz="2000" dirty="0" smtClean="0"/>
              <a:t>Learn about some small number of training states from experience</a:t>
            </a:r>
          </a:p>
          <a:p>
            <a:pPr lvl="1">
              <a:lnSpc>
                <a:spcPct val="90000"/>
              </a:lnSpc>
            </a:pPr>
            <a:r>
              <a:rPr lang="en-US" sz="2000" dirty="0" smtClean="0"/>
              <a:t>Generalize that experience to new, similar situations</a:t>
            </a:r>
          </a:p>
          <a:p>
            <a:pPr lvl="1">
              <a:lnSpc>
                <a:spcPct val="90000"/>
              </a:lnSpc>
            </a:pPr>
            <a:r>
              <a:rPr lang="en-US" sz="2000" dirty="0" smtClean="0"/>
              <a:t>This is a fundamental idea in machine learning, and we’ll see it over and over again</a:t>
            </a:r>
          </a:p>
          <a:p>
            <a:pPr lvl="1">
              <a:lnSpc>
                <a:spcPct val="90000"/>
              </a:lnSpc>
            </a:pPr>
            <a:endParaRPr lang="en-US" sz="2000" dirty="0" smtClean="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pic>
        <p:nvPicPr>
          <p:cNvPr id="3" name="Picture 2"/>
          <p:cNvPicPr>
            <a:picLocks noChangeAspect="1"/>
          </p:cNvPicPr>
          <p:nvPr/>
        </p:nvPicPr>
        <p:blipFill>
          <a:blip r:embed="rId5"/>
          <a:stretch>
            <a:fillRect/>
          </a:stretch>
        </p:blipFill>
        <p:spPr>
          <a:xfrm>
            <a:off x="8991600" y="3428759"/>
            <a:ext cx="1295400" cy="815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Flashback: 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494261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smtClean="0"/>
              <a:t>Using a feature representation, we can write a q function (or value function) for any state using a few weights:</a:t>
            </a:r>
          </a:p>
          <a:p>
            <a:pPr>
              <a:lnSpc>
                <a:spcPct val="90000"/>
              </a:lnSpc>
            </a:pPr>
            <a:endParaRPr lang="en-US" sz="2400" dirty="0" smtClean="0"/>
          </a:p>
          <a:p>
            <a:pPr>
              <a:lnSpc>
                <a:spcPct val="90000"/>
              </a:lnSpc>
            </a:pPr>
            <a:endParaRPr lang="en-US" sz="2400" dirty="0" smtClean="0"/>
          </a:p>
          <a:p>
            <a:pPr>
              <a:lnSpc>
                <a:spcPct val="90000"/>
              </a:lnSpc>
            </a:pPr>
            <a:endParaRPr lang="en-US" sz="4000" dirty="0" smtClean="0"/>
          </a:p>
          <a:p>
            <a:pPr>
              <a:lnSpc>
                <a:spcPct val="90000"/>
              </a:lnSpc>
            </a:pPr>
            <a:endParaRPr lang="en-US" sz="2400" dirty="0" smtClean="0"/>
          </a:p>
          <a:p>
            <a:pPr>
              <a:lnSpc>
                <a:spcPct val="90000"/>
              </a:lnSpc>
            </a:pPr>
            <a:r>
              <a:rPr lang="en-US" sz="2400" dirty="0" smtClean="0"/>
              <a:t>Advantage: our experience is summed up in a few powerful numbers</a:t>
            </a:r>
          </a:p>
          <a:p>
            <a:pPr>
              <a:lnSpc>
                <a:spcPct val="90000"/>
              </a:lnSpc>
            </a:pPr>
            <a:endParaRPr lang="en-US" sz="2400" dirty="0" smtClean="0"/>
          </a:p>
          <a:p>
            <a:pPr>
              <a:lnSpc>
                <a:spcPct val="90000"/>
              </a:lnSpc>
            </a:pPr>
            <a:r>
              <a:rPr lang="en-US" sz="2400" dirty="0" smtClean="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smtClean="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smtClean="0"/>
              <a:t>Q-learning with linear Q-functions: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Intuitive interpretation:</a:t>
            </a:r>
          </a:p>
          <a:p>
            <a:pPr lvl="1">
              <a:lnSpc>
                <a:spcPct val="80000"/>
              </a:lnSpc>
            </a:pPr>
            <a:r>
              <a:rPr lang="en-US" sz="2000" dirty="0" smtClean="0"/>
              <a:t>Adjust weights of active features</a:t>
            </a:r>
          </a:p>
          <a:p>
            <a:pPr lvl="1">
              <a:lnSpc>
                <a:spcPct val="80000"/>
              </a:lnSpc>
            </a:pPr>
            <a:r>
              <a:rPr lang="en-US" sz="2000" dirty="0" smtClean="0"/>
              <a:t>E.g., if something unexpectedly bad happens, blame the features that were on: </a:t>
            </a:r>
            <a:r>
              <a:rPr lang="en-US" sz="2000" dirty="0" err="1" smtClean="0"/>
              <a:t>disprefer</a:t>
            </a:r>
            <a:r>
              <a:rPr lang="en-US" sz="2000" dirty="0" smtClean="0"/>
              <a:t> all states with that state’s features</a:t>
            </a:r>
          </a:p>
          <a:p>
            <a:pPr lvl="4">
              <a:lnSpc>
                <a:spcPct val="80000"/>
              </a:lnSpc>
            </a:pPr>
            <a:endParaRPr lang="en-US" sz="1200" dirty="0" smtClean="0"/>
          </a:p>
          <a:p>
            <a:pPr>
              <a:lnSpc>
                <a:spcPct val="80000"/>
              </a:lnSpc>
            </a:pPr>
            <a:r>
              <a:rPr lang="en-US" sz="2400" dirty="0" smtClean="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80714" y="2438400"/>
            <a:ext cx="2940050" cy="284593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Q-Learning and Least Squares</a:t>
            </a:r>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4750" y="1295800"/>
            <a:ext cx="9837738" cy="49617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grpSp>
        <p:nvGrpSpPr>
          <p:cNvPr id="545" name="Group 544"/>
          <p:cNvGrpSpPr/>
          <p:nvPr/>
        </p:nvGrpSpPr>
        <p:grpSpPr>
          <a:xfrm>
            <a:off x="6553200" y="1524000"/>
            <a:ext cx="4119563" cy="3743325"/>
            <a:chOff x="4308475" y="1228725"/>
            <a:chExt cx="4119563" cy="3743325"/>
          </a:xfrm>
        </p:grpSpPr>
        <p:sp>
          <p:nvSpPr>
            <p:cNvPr id="19458" name="Oval 2"/>
            <p:cNvSpPr>
              <a:spLocks noChangeArrowheads="1"/>
            </p:cNvSpPr>
            <p:nvPr/>
          </p:nvSpPr>
          <p:spPr bwMode="auto">
            <a:xfrm>
              <a:off x="6772275" y="2627313"/>
              <a:ext cx="85725" cy="85725"/>
            </a:xfrm>
            <a:prstGeom prst="ellipse">
              <a:avLst/>
            </a:prstGeom>
            <a:noFill/>
            <a:ln w="0">
              <a:solidFill>
                <a:srgbClr val="FF0000"/>
              </a:solidFill>
              <a:round/>
              <a:headEnd/>
              <a:tailEnd/>
            </a:ln>
          </p:spPr>
          <p:txBody>
            <a:bodyPr/>
            <a:lstStyle/>
            <a:p>
              <a:endParaRPr lang="en-US"/>
            </a:p>
          </p:txBody>
        </p:sp>
        <p:sp>
          <p:nvSpPr>
            <p:cNvPr id="19464" name="Line 8"/>
            <p:cNvSpPr>
              <a:spLocks noChangeShapeType="1"/>
            </p:cNvSpPr>
            <p:nvPr/>
          </p:nvSpPr>
          <p:spPr bwMode="auto">
            <a:xfrm flipV="1">
              <a:off x="4308475" y="4338638"/>
              <a:ext cx="1588" cy="41275"/>
            </a:xfrm>
            <a:prstGeom prst="line">
              <a:avLst/>
            </a:prstGeom>
            <a:noFill/>
            <a:ln w="0">
              <a:solidFill>
                <a:srgbClr val="000000"/>
              </a:solidFill>
              <a:round/>
              <a:headEnd/>
              <a:tailEnd/>
            </a:ln>
          </p:spPr>
          <p:txBody>
            <a:bodyPr/>
            <a:lstStyle/>
            <a:p>
              <a:endParaRPr lang="en-US"/>
            </a:p>
          </p:txBody>
        </p:sp>
        <p:grpSp>
          <p:nvGrpSpPr>
            <p:cNvPr id="19512" name="Group 56"/>
            <p:cNvGrpSpPr>
              <a:grpSpLocks/>
            </p:cNvGrpSpPr>
            <p:nvPr/>
          </p:nvGrpSpPr>
          <p:grpSpPr bwMode="auto">
            <a:xfrm>
              <a:off x="5175250" y="1228725"/>
              <a:ext cx="3252788" cy="3743325"/>
              <a:chOff x="2396" y="1789"/>
              <a:chExt cx="2049" cy="2358"/>
            </a:xfrm>
          </p:grpSpPr>
          <p:sp>
            <p:nvSpPr>
              <p:cNvPr id="19800" name="Freeform 57"/>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close/>
                  </a:path>
                </a:pathLst>
              </a:custGeom>
              <a:solidFill>
                <a:srgbClr val="FFFFFF"/>
              </a:solidFill>
              <a:ln w="9525">
                <a:noFill/>
                <a:round/>
                <a:headEnd/>
                <a:tailEnd/>
              </a:ln>
            </p:spPr>
            <p:txBody>
              <a:bodyPr/>
              <a:lstStyle/>
              <a:p>
                <a:endParaRPr lang="en-US"/>
              </a:p>
            </p:txBody>
          </p:sp>
          <p:sp>
            <p:nvSpPr>
              <p:cNvPr id="19801" name="Freeform 58"/>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path>
                </a:pathLst>
              </a:custGeom>
              <a:noFill/>
              <a:ln w="0">
                <a:solidFill>
                  <a:srgbClr val="FFFFFF"/>
                </a:solidFill>
                <a:round/>
                <a:headEnd/>
                <a:tailEnd/>
              </a:ln>
            </p:spPr>
            <p:txBody>
              <a:bodyPr/>
              <a:lstStyle/>
              <a:p>
                <a:endParaRPr lang="en-US"/>
              </a:p>
            </p:txBody>
          </p:sp>
          <p:sp>
            <p:nvSpPr>
              <p:cNvPr id="19802" name="Freeform 59"/>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close/>
                  </a:path>
                </a:pathLst>
              </a:custGeom>
              <a:solidFill>
                <a:srgbClr val="FFFFFF"/>
              </a:solidFill>
              <a:ln w="9525">
                <a:noFill/>
                <a:round/>
                <a:headEnd/>
                <a:tailEnd/>
              </a:ln>
            </p:spPr>
            <p:txBody>
              <a:bodyPr/>
              <a:lstStyle/>
              <a:p>
                <a:endParaRPr lang="en-US"/>
              </a:p>
            </p:txBody>
          </p:sp>
          <p:sp>
            <p:nvSpPr>
              <p:cNvPr id="19803" name="Freeform 60"/>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path>
                </a:pathLst>
              </a:custGeom>
              <a:noFill/>
              <a:ln w="0">
                <a:solidFill>
                  <a:srgbClr val="FFFFFF"/>
                </a:solidFill>
                <a:round/>
                <a:headEnd/>
                <a:tailEnd/>
              </a:ln>
            </p:spPr>
            <p:txBody>
              <a:bodyPr/>
              <a:lstStyle/>
              <a:p>
                <a:endParaRPr lang="en-US"/>
              </a:p>
            </p:txBody>
          </p:sp>
          <p:sp>
            <p:nvSpPr>
              <p:cNvPr id="19804" name="Freeform 61"/>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close/>
                  </a:path>
                </a:pathLst>
              </a:custGeom>
              <a:solidFill>
                <a:srgbClr val="FFFFFF"/>
              </a:solidFill>
              <a:ln w="9525">
                <a:noFill/>
                <a:round/>
                <a:headEnd/>
                <a:tailEnd/>
              </a:ln>
            </p:spPr>
            <p:txBody>
              <a:bodyPr/>
              <a:lstStyle/>
              <a:p>
                <a:endParaRPr lang="en-US"/>
              </a:p>
            </p:txBody>
          </p:sp>
          <p:sp>
            <p:nvSpPr>
              <p:cNvPr id="19805" name="Freeform 62"/>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path>
                </a:pathLst>
              </a:custGeom>
              <a:noFill/>
              <a:ln w="0">
                <a:solidFill>
                  <a:srgbClr val="FFFFFF"/>
                </a:solidFill>
                <a:round/>
                <a:headEnd/>
                <a:tailEnd/>
              </a:ln>
            </p:spPr>
            <p:txBody>
              <a:bodyPr/>
              <a:lstStyle/>
              <a:p>
                <a:endParaRPr lang="en-US"/>
              </a:p>
            </p:txBody>
          </p:sp>
          <p:sp>
            <p:nvSpPr>
              <p:cNvPr id="19806" name="Freeform 63"/>
              <p:cNvSpPr>
                <a:spLocks/>
              </p:cNvSpPr>
              <p:nvPr/>
            </p:nvSpPr>
            <p:spPr bwMode="auto">
              <a:xfrm>
                <a:off x="2529" y="2179"/>
                <a:ext cx="790" cy="1648"/>
              </a:xfrm>
              <a:custGeom>
                <a:avLst/>
                <a:gdLst>
                  <a:gd name="T0" fmla="*/ 1013516 w 132"/>
                  <a:gd name="T1" fmla="*/ 2125464 h 275"/>
                  <a:gd name="T2" fmla="*/ 0 w 132"/>
                  <a:gd name="T3" fmla="*/ 1461326 h 275"/>
                  <a:gd name="T4" fmla="*/ 0 w 132"/>
                  <a:gd name="T5" fmla="*/ 0 h 275"/>
                  <a:gd name="T6" fmla="*/ 0 60000 65536"/>
                  <a:gd name="T7" fmla="*/ 0 60000 65536"/>
                  <a:gd name="T8" fmla="*/ 0 60000 65536"/>
                  <a:gd name="T9" fmla="*/ 0 w 132"/>
                  <a:gd name="T10" fmla="*/ 0 h 275"/>
                  <a:gd name="T11" fmla="*/ 132 w 132"/>
                  <a:gd name="T12" fmla="*/ 275 h 275"/>
                </a:gdLst>
                <a:ahLst/>
                <a:cxnLst>
                  <a:cxn ang="T6">
                    <a:pos x="T0" y="T1"/>
                  </a:cxn>
                  <a:cxn ang="T7">
                    <a:pos x="T2" y="T3"/>
                  </a:cxn>
                  <a:cxn ang="T8">
                    <a:pos x="T4" y="T5"/>
                  </a:cxn>
                </a:cxnLst>
                <a:rect l="T9" t="T10" r="T11" b="T12"/>
                <a:pathLst>
                  <a:path w="132" h="275">
                    <a:moveTo>
                      <a:pt x="132"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7" name="Freeform 64"/>
              <p:cNvSpPr>
                <a:spLocks/>
              </p:cNvSpPr>
              <p:nvPr/>
            </p:nvSpPr>
            <p:spPr bwMode="auto">
              <a:xfrm>
                <a:off x="2768" y="2083"/>
                <a:ext cx="796" cy="1654"/>
              </a:xfrm>
              <a:custGeom>
                <a:avLst/>
                <a:gdLst>
                  <a:gd name="T0" fmla="*/ 1021292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8" name="Freeform 65"/>
              <p:cNvSpPr>
                <a:spLocks/>
              </p:cNvSpPr>
              <p:nvPr/>
            </p:nvSpPr>
            <p:spPr bwMode="auto">
              <a:xfrm>
                <a:off x="3014" y="1987"/>
                <a:ext cx="795" cy="1654"/>
              </a:xfrm>
              <a:custGeom>
                <a:avLst/>
                <a:gdLst>
                  <a:gd name="T0" fmla="*/ 1014904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9" name="Freeform 66"/>
              <p:cNvSpPr>
                <a:spLocks/>
              </p:cNvSpPr>
              <p:nvPr/>
            </p:nvSpPr>
            <p:spPr bwMode="auto">
              <a:xfrm>
                <a:off x="3259" y="1897"/>
                <a:ext cx="795" cy="1648"/>
              </a:xfrm>
              <a:custGeom>
                <a:avLst/>
                <a:gdLst>
                  <a:gd name="T0" fmla="*/ 1014904 w 133"/>
                  <a:gd name="T1" fmla="*/ 2125464 h 275"/>
                  <a:gd name="T2" fmla="*/ 0 w 133"/>
                  <a:gd name="T3" fmla="*/ 1461326 h 275"/>
                  <a:gd name="T4" fmla="*/ 0 w 133"/>
                  <a:gd name="T5" fmla="*/ 0 h 275"/>
                  <a:gd name="T6" fmla="*/ 0 60000 65536"/>
                  <a:gd name="T7" fmla="*/ 0 60000 65536"/>
                  <a:gd name="T8" fmla="*/ 0 60000 65536"/>
                  <a:gd name="T9" fmla="*/ 0 w 133"/>
                  <a:gd name="T10" fmla="*/ 0 h 275"/>
                  <a:gd name="T11" fmla="*/ 133 w 133"/>
                  <a:gd name="T12" fmla="*/ 275 h 275"/>
                </a:gdLst>
                <a:ahLst/>
                <a:cxnLst>
                  <a:cxn ang="T6">
                    <a:pos x="T0" y="T1"/>
                  </a:cxn>
                  <a:cxn ang="T7">
                    <a:pos x="T2" y="T3"/>
                  </a:cxn>
                  <a:cxn ang="T8">
                    <a:pos x="T4" y="T5"/>
                  </a:cxn>
                </a:cxnLst>
                <a:rect l="T9" t="T10" r="T11" b="T12"/>
                <a:pathLst>
                  <a:path w="133" h="275">
                    <a:moveTo>
                      <a:pt x="133"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0" name="Freeform 67"/>
              <p:cNvSpPr>
                <a:spLocks/>
              </p:cNvSpPr>
              <p:nvPr/>
            </p:nvSpPr>
            <p:spPr bwMode="auto">
              <a:xfrm>
                <a:off x="3504" y="1801"/>
                <a:ext cx="789" cy="1655"/>
              </a:xfrm>
              <a:custGeom>
                <a:avLst/>
                <a:gdLst>
                  <a:gd name="T0" fmla="*/ 1007129 w 132"/>
                  <a:gd name="T1" fmla="*/ 2139699 h 276"/>
                  <a:gd name="T2" fmla="*/ 0 w 132"/>
                  <a:gd name="T3" fmla="*/ 1464831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1" name="Freeform 68"/>
              <p:cNvSpPr>
                <a:spLocks/>
              </p:cNvSpPr>
              <p:nvPr/>
            </p:nvSpPr>
            <p:spPr bwMode="auto">
              <a:xfrm>
                <a:off x="3277" y="2292"/>
                <a:ext cx="1040" cy="1529"/>
              </a:xfrm>
              <a:custGeom>
                <a:avLst/>
                <a:gdLst>
                  <a:gd name="T0" fmla="*/ 0 w 174"/>
                  <a:gd name="T1" fmla="*/ 1976404 h 255"/>
                  <a:gd name="T2" fmla="*/ 1327279 w 174"/>
                  <a:gd name="T3" fmla="*/ 1464614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2" name="Freeform 69"/>
              <p:cNvSpPr>
                <a:spLocks/>
              </p:cNvSpPr>
              <p:nvPr/>
            </p:nvSpPr>
            <p:spPr bwMode="auto">
              <a:xfrm>
                <a:off x="3044" y="2137"/>
                <a:ext cx="1040" cy="1528"/>
              </a:xfrm>
              <a:custGeom>
                <a:avLst/>
                <a:gdLst>
                  <a:gd name="T0" fmla="*/ 0 w 174"/>
                  <a:gd name="T1" fmla="*/ 1969946 h 255"/>
                  <a:gd name="T2" fmla="*/ 1327279 w 174"/>
                  <a:gd name="T3" fmla="*/ 1460690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3" name="Freeform 70"/>
              <p:cNvSpPr>
                <a:spLocks/>
              </p:cNvSpPr>
              <p:nvPr/>
            </p:nvSpPr>
            <p:spPr bwMode="auto">
              <a:xfrm>
                <a:off x="2810" y="1987"/>
                <a:ext cx="1035" cy="1528"/>
              </a:xfrm>
              <a:custGeom>
                <a:avLst/>
                <a:gdLst>
                  <a:gd name="T0" fmla="*/ 0 w 173"/>
                  <a:gd name="T1" fmla="*/ 1969946 h 255"/>
                  <a:gd name="T2" fmla="*/ 1325925 w 173"/>
                  <a:gd name="T3" fmla="*/ 1460690 h 255"/>
                  <a:gd name="T4" fmla="*/ 1325925 w 173"/>
                  <a:gd name="T5" fmla="*/ 0 h 255"/>
                  <a:gd name="T6" fmla="*/ 0 60000 65536"/>
                  <a:gd name="T7" fmla="*/ 0 60000 65536"/>
                  <a:gd name="T8" fmla="*/ 0 60000 65536"/>
                  <a:gd name="T9" fmla="*/ 0 w 173"/>
                  <a:gd name="T10" fmla="*/ 0 h 255"/>
                  <a:gd name="T11" fmla="*/ 173 w 173"/>
                  <a:gd name="T12" fmla="*/ 255 h 255"/>
                </a:gdLst>
                <a:ahLst/>
                <a:cxnLst>
                  <a:cxn ang="T6">
                    <a:pos x="T0" y="T1"/>
                  </a:cxn>
                  <a:cxn ang="T7">
                    <a:pos x="T2" y="T3"/>
                  </a:cxn>
                  <a:cxn ang="T8">
                    <a:pos x="T4" y="T5"/>
                  </a:cxn>
                </a:cxnLst>
                <a:rect l="T9" t="T10" r="T11" b="T12"/>
                <a:pathLst>
                  <a:path w="173" h="255">
                    <a:moveTo>
                      <a:pt x="0" y="255"/>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4" name="Freeform 71"/>
              <p:cNvSpPr>
                <a:spLocks/>
              </p:cNvSpPr>
              <p:nvPr/>
            </p:nvSpPr>
            <p:spPr bwMode="auto">
              <a:xfrm>
                <a:off x="2577" y="1831"/>
                <a:ext cx="1035" cy="1535"/>
              </a:xfrm>
              <a:custGeom>
                <a:avLst/>
                <a:gdLst>
                  <a:gd name="T0" fmla="*/ 0 w 173"/>
                  <a:gd name="T1" fmla="*/ 1984179 h 256"/>
                  <a:gd name="T2" fmla="*/ 1325925 w 173"/>
                  <a:gd name="T3" fmla="*/ 1464624 h 256"/>
                  <a:gd name="T4" fmla="*/ 1325925 w 173"/>
                  <a:gd name="T5" fmla="*/ 0 h 256"/>
                  <a:gd name="T6" fmla="*/ 0 60000 65536"/>
                  <a:gd name="T7" fmla="*/ 0 60000 65536"/>
                  <a:gd name="T8" fmla="*/ 0 60000 65536"/>
                  <a:gd name="T9" fmla="*/ 0 w 173"/>
                  <a:gd name="T10" fmla="*/ 0 h 256"/>
                  <a:gd name="T11" fmla="*/ 173 w 173"/>
                  <a:gd name="T12" fmla="*/ 256 h 256"/>
                </a:gdLst>
                <a:ahLst/>
                <a:cxnLst>
                  <a:cxn ang="T6">
                    <a:pos x="T0" y="T1"/>
                  </a:cxn>
                  <a:cxn ang="T7">
                    <a:pos x="T2" y="T3"/>
                  </a:cxn>
                  <a:cxn ang="T8">
                    <a:pos x="T4" y="T5"/>
                  </a:cxn>
                </a:cxnLst>
                <a:rect l="T9" t="T10" r="T11" b="T12"/>
                <a:pathLst>
                  <a:path w="173" h="256">
                    <a:moveTo>
                      <a:pt x="0" y="256"/>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5" name="Freeform 72"/>
              <p:cNvSpPr>
                <a:spLocks/>
              </p:cNvSpPr>
              <p:nvPr/>
            </p:nvSpPr>
            <p:spPr bwMode="auto">
              <a:xfrm>
                <a:off x="2511" y="2808"/>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6" name="Freeform 73"/>
              <p:cNvSpPr>
                <a:spLocks/>
              </p:cNvSpPr>
              <p:nvPr/>
            </p:nvSpPr>
            <p:spPr bwMode="auto">
              <a:xfrm>
                <a:off x="2511" y="2544"/>
                <a:ext cx="1824" cy="516"/>
              </a:xfrm>
              <a:custGeom>
                <a:avLst/>
                <a:gdLst>
                  <a:gd name="T0" fmla="*/ 0 w 305"/>
                  <a:gd name="T1" fmla="*/ 513216 h 86"/>
                  <a:gd name="T2" fmla="*/ 1323925 w 305"/>
                  <a:gd name="T3" fmla="*/ 0 h 86"/>
                  <a:gd name="T4" fmla="*/ 2333015 w 305"/>
                  <a:gd name="T5" fmla="*/ 668736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7" name="Freeform 74"/>
              <p:cNvSpPr>
                <a:spLocks/>
              </p:cNvSpPr>
              <p:nvPr/>
            </p:nvSpPr>
            <p:spPr bwMode="auto">
              <a:xfrm>
                <a:off x="2511" y="2274"/>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8" name="Freeform 75"/>
              <p:cNvSpPr>
                <a:spLocks/>
              </p:cNvSpPr>
              <p:nvPr/>
            </p:nvSpPr>
            <p:spPr bwMode="auto">
              <a:xfrm>
                <a:off x="2511" y="2011"/>
                <a:ext cx="1824" cy="515"/>
              </a:xfrm>
              <a:custGeom>
                <a:avLst/>
                <a:gdLst>
                  <a:gd name="T0" fmla="*/ 0 w 305"/>
                  <a:gd name="T1" fmla="*/ 507892 h 86"/>
                  <a:gd name="T2" fmla="*/ 1323925 w 305"/>
                  <a:gd name="T3" fmla="*/ 0 h 86"/>
                  <a:gd name="T4" fmla="*/ 2333015 w 305"/>
                  <a:gd name="T5" fmla="*/ 662272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9" name="Line 76"/>
              <p:cNvSpPr>
                <a:spLocks noChangeShapeType="1"/>
              </p:cNvSpPr>
              <p:nvPr/>
            </p:nvSpPr>
            <p:spPr bwMode="auto">
              <a:xfrm flipV="1">
                <a:off x="3301" y="3438"/>
                <a:ext cx="1034" cy="401"/>
              </a:xfrm>
              <a:prstGeom prst="line">
                <a:avLst/>
              </a:prstGeom>
              <a:noFill/>
              <a:ln w="0">
                <a:solidFill>
                  <a:srgbClr val="000000"/>
                </a:solidFill>
                <a:round/>
                <a:headEnd/>
                <a:tailEnd/>
              </a:ln>
            </p:spPr>
            <p:txBody>
              <a:bodyPr/>
              <a:lstStyle/>
              <a:p>
                <a:endParaRPr lang="en-US"/>
              </a:p>
            </p:txBody>
          </p:sp>
          <p:sp>
            <p:nvSpPr>
              <p:cNvPr id="19820" name="Freeform 77"/>
              <p:cNvSpPr>
                <a:spLocks/>
              </p:cNvSpPr>
              <p:nvPr/>
            </p:nvSpPr>
            <p:spPr bwMode="auto">
              <a:xfrm>
                <a:off x="2511" y="2185"/>
                <a:ext cx="790" cy="1654"/>
              </a:xfrm>
              <a:custGeom>
                <a:avLst/>
                <a:gdLst>
                  <a:gd name="T0" fmla="*/ 1013516 w 132"/>
                  <a:gd name="T1" fmla="*/ 2133240 h 276"/>
                  <a:gd name="T2" fmla="*/ 0 w 132"/>
                  <a:gd name="T3" fmla="*/ 1461339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round/>
                <a:headEnd/>
                <a:tailEnd/>
              </a:ln>
            </p:spPr>
            <p:txBody>
              <a:bodyPr/>
              <a:lstStyle/>
              <a:p>
                <a:endParaRPr lang="en-US"/>
              </a:p>
            </p:txBody>
          </p:sp>
          <p:sp>
            <p:nvSpPr>
              <p:cNvPr id="19821" name="Line 78"/>
              <p:cNvSpPr>
                <a:spLocks noChangeShapeType="1"/>
              </p:cNvSpPr>
              <p:nvPr/>
            </p:nvSpPr>
            <p:spPr bwMode="auto">
              <a:xfrm>
                <a:off x="3319" y="3827"/>
                <a:ext cx="24" cy="18"/>
              </a:xfrm>
              <a:prstGeom prst="line">
                <a:avLst/>
              </a:prstGeom>
              <a:noFill/>
              <a:ln w="0">
                <a:solidFill>
                  <a:srgbClr val="000000"/>
                </a:solidFill>
                <a:round/>
                <a:headEnd/>
                <a:tailEnd/>
              </a:ln>
            </p:spPr>
            <p:txBody>
              <a:bodyPr/>
              <a:lstStyle/>
              <a:p>
                <a:endParaRPr lang="en-US"/>
              </a:p>
            </p:txBody>
          </p:sp>
          <p:sp>
            <p:nvSpPr>
              <p:cNvPr id="19822" name="Rectangle 79"/>
              <p:cNvSpPr>
                <a:spLocks noChangeArrowheads="1"/>
              </p:cNvSpPr>
              <p:nvPr/>
            </p:nvSpPr>
            <p:spPr bwMode="auto">
              <a:xfrm>
                <a:off x="3384" y="3857"/>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23" name="Line 80"/>
              <p:cNvSpPr>
                <a:spLocks noChangeShapeType="1"/>
              </p:cNvSpPr>
              <p:nvPr/>
            </p:nvSpPr>
            <p:spPr bwMode="auto">
              <a:xfrm>
                <a:off x="3564" y="3737"/>
                <a:ext cx="24" cy="12"/>
              </a:xfrm>
              <a:prstGeom prst="line">
                <a:avLst/>
              </a:prstGeom>
              <a:noFill/>
              <a:ln w="0">
                <a:solidFill>
                  <a:srgbClr val="000000"/>
                </a:solidFill>
                <a:round/>
                <a:headEnd/>
                <a:tailEnd/>
              </a:ln>
            </p:spPr>
            <p:txBody>
              <a:bodyPr/>
              <a:lstStyle/>
              <a:p>
                <a:endParaRPr lang="en-US"/>
              </a:p>
            </p:txBody>
          </p:sp>
          <p:sp>
            <p:nvSpPr>
              <p:cNvPr id="19824" name="Rectangle 81"/>
              <p:cNvSpPr>
                <a:spLocks noChangeArrowheads="1"/>
              </p:cNvSpPr>
              <p:nvPr/>
            </p:nvSpPr>
            <p:spPr bwMode="auto">
              <a:xfrm>
                <a:off x="3622" y="376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25" name="Line 82"/>
              <p:cNvSpPr>
                <a:spLocks noChangeShapeType="1"/>
              </p:cNvSpPr>
              <p:nvPr/>
            </p:nvSpPr>
            <p:spPr bwMode="auto">
              <a:xfrm>
                <a:off x="3809" y="3641"/>
                <a:ext cx="24" cy="18"/>
              </a:xfrm>
              <a:prstGeom prst="line">
                <a:avLst/>
              </a:prstGeom>
              <a:noFill/>
              <a:ln w="0">
                <a:solidFill>
                  <a:srgbClr val="000000"/>
                </a:solidFill>
                <a:round/>
                <a:headEnd/>
                <a:tailEnd/>
              </a:ln>
            </p:spPr>
            <p:txBody>
              <a:bodyPr/>
              <a:lstStyle/>
              <a:p>
                <a:endParaRPr lang="en-US"/>
              </a:p>
            </p:txBody>
          </p:sp>
          <p:sp>
            <p:nvSpPr>
              <p:cNvPr id="19826" name="Rectangle 83"/>
              <p:cNvSpPr>
                <a:spLocks noChangeArrowheads="1"/>
              </p:cNvSpPr>
              <p:nvPr/>
            </p:nvSpPr>
            <p:spPr bwMode="auto">
              <a:xfrm>
                <a:off x="3867" y="367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27" name="Line 84"/>
              <p:cNvSpPr>
                <a:spLocks noChangeShapeType="1"/>
              </p:cNvSpPr>
              <p:nvPr/>
            </p:nvSpPr>
            <p:spPr bwMode="auto">
              <a:xfrm>
                <a:off x="4054" y="3545"/>
                <a:ext cx="24" cy="18"/>
              </a:xfrm>
              <a:prstGeom prst="line">
                <a:avLst/>
              </a:prstGeom>
              <a:noFill/>
              <a:ln w="0">
                <a:solidFill>
                  <a:srgbClr val="000000"/>
                </a:solidFill>
                <a:round/>
                <a:headEnd/>
                <a:tailEnd/>
              </a:ln>
            </p:spPr>
            <p:txBody>
              <a:bodyPr/>
              <a:lstStyle/>
              <a:p>
                <a:endParaRPr lang="en-US"/>
              </a:p>
            </p:txBody>
          </p:sp>
          <p:sp>
            <p:nvSpPr>
              <p:cNvPr id="19828" name="Rectangle 85"/>
              <p:cNvSpPr>
                <a:spLocks noChangeArrowheads="1"/>
              </p:cNvSpPr>
              <p:nvPr/>
            </p:nvSpPr>
            <p:spPr bwMode="auto">
              <a:xfrm>
                <a:off x="4112" y="3575"/>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29" name="Line 86"/>
              <p:cNvSpPr>
                <a:spLocks noChangeShapeType="1"/>
              </p:cNvSpPr>
              <p:nvPr/>
            </p:nvSpPr>
            <p:spPr bwMode="auto">
              <a:xfrm>
                <a:off x="4293" y="3456"/>
                <a:ext cx="24" cy="12"/>
              </a:xfrm>
              <a:prstGeom prst="line">
                <a:avLst/>
              </a:prstGeom>
              <a:noFill/>
              <a:ln w="0">
                <a:solidFill>
                  <a:srgbClr val="000000"/>
                </a:solidFill>
                <a:round/>
                <a:headEnd/>
                <a:tailEnd/>
              </a:ln>
            </p:spPr>
            <p:txBody>
              <a:bodyPr/>
              <a:lstStyle/>
              <a:p>
                <a:endParaRPr lang="en-US"/>
              </a:p>
            </p:txBody>
          </p:sp>
          <p:sp>
            <p:nvSpPr>
              <p:cNvPr id="19830" name="Rectangle 87"/>
              <p:cNvSpPr>
                <a:spLocks noChangeArrowheads="1"/>
              </p:cNvSpPr>
              <p:nvPr/>
            </p:nvSpPr>
            <p:spPr bwMode="auto">
              <a:xfrm>
                <a:off x="4357" y="3480"/>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831" name="Line 88"/>
              <p:cNvSpPr>
                <a:spLocks noChangeShapeType="1"/>
              </p:cNvSpPr>
              <p:nvPr/>
            </p:nvSpPr>
            <p:spPr bwMode="auto">
              <a:xfrm flipH="1">
                <a:off x="3253" y="3821"/>
                <a:ext cx="24" cy="12"/>
              </a:xfrm>
              <a:prstGeom prst="line">
                <a:avLst/>
              </a:prstGeom>
              <a:noFill/>
              <a:ln w="0">
                <a:solidFill>
                  <a:srgbClr val="000000"/>
                </a:solidFill>
                <a:round/>
                <a:headEnd/>
                <a:tailEnd/>
              </a:ln>
            </p:spPr>
            <p:txBody>
              <a:bodyPr/>
              <a:lstStyle/>
              <a:p>
                <a:endParaRPr lang="en-US"/>
              </a:p>
            </p:txBody>
          </p:sp>
          <p:sp>
            <p:nvSpPr>
              <p:cNvPr id="19832" name="Rectangle 89"/>
              <p:cNvSpPr>
                <a:spLocks noChangeArrowheads="1"/>
              </p:cNvSpPr>
              <p:nvPr/>
            </p:nvSpPr>
            <p:spPr bwMode="auto">
              <a:xfrm>
                <a:off x="3204" y="3839"/>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33" name="Line 90"/>
              <p:cNvSpPr>
                <a:spLocks noChangeShapeType="1"/>
              </p:cNvSpPr>
              <p:nvPr/>
            </p:nvSpPr>
            <p:spPr bwMode="auto">
              <a:xfrm flipH="1">
                <a:off x="3020" y="3665"/>
                <a:ext cx="24" cy="12"/>
              </a:xfrm>
              <a:prstGeom prst="line">
                <a:avLst/>
              </a:prstGeom>
              <a:noFill/>
              <a:ln w="0">
                <a:solidFill>
                  <a:srgbClr val="000000"/>
                </a:solidFill>
                <a:round/>
                <a:headEnd/>
                <a:tailEnd/>
              </a:ln>
            </p:spPr>
            <p:txBody>
              <a:bodyPr/>
              <a:lstStyle/>
              <a:p>
                <a:endParaRPr lang="en-US"/>
              </a:p>
            </p:txBody>
          </p:sp>
          <p:sp>
            <p:nvSpPr>
              <p:cNvPr id="19834" name="Rectangle 91"/>
              <p:cNvSpPr>
                <a:spLocks noChangeArrowheads="1"/>
              </p:cNvSpPr>
              <p:nvPr/>
            </p:nvSpPr>
            <p:spPr bwMode="auto">
              <a:xfrm>
                <a:off x="2928" y="3689"/>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35" name="Line 92"/>
              <p:cNvSpPr>
                <a:spLocks noChangeShapeType="1"/>
              </p:cNvSpPr>
              <p:nvPr/>
            </p:nvSpPr>
            <p:spPr bwMode="auto">
              <a:xfrm flipH="1">
                <a:off x="2786" y="3515"/>
                <a:ext cx="24" cy="12"/>
              </a:xfrm>
              <a:prstGeom prst="line">
                <a:avLst/>
              </a:prstGeom>
              <a:noFill/>
              <a:ln w="0">
                <a:solidFill>
                  <a:srgbClr val="000000"/>
                </a:solidFill>
                <a:round/>
                <a:headEnd/>
                <a:tailEnd/>
              </a:ln>
            </p:spPr>
            <p:txBody>
              <a:bodyPr/>
              <a:lstStyle/>
              <a:p>
                <a:endParaRPr lang="en-US"/>
              </a:p>
            </p:txBody>
          </p:sp>
          <p:sp>
            <p:nvSpPr>
              <p:cNvPr id="19836" name="Rectangle 93"/>
              <p:cNvSpPr>
                <a:spLocks noChangeArrowheads="1"/>
              </p:cNvSpPr>
              <p:nvPr/>
            </p:nvSpPr>
            <p:spPr bwMode="auto">
              <a:xfrm>
                <a:off x="2695" y="3533"/>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37" name="Line 94"/>
              <p:cNvSpPr>
                <a:spLocks noChangeShapeType="1"/>
              </p:cNvSpPr>
              <p:nvPr/>
            </p:nvSpPr>
            <p:spPr bwMode="auto">
              <a:xfrm flipH="1">
                <a:off x="2553" y="3366"/>
                <a:ext cx="24" cy="6"/>
              </a:xfrm>
              <a:prstGeom prst="line">
                <a:avLst/>
              </a:prstGeom>
              <a:noFill/>
              <a:ln w="0">
                <a:solidFill>
                  <a:srgbClr val="000000"/>
                </a:solidFill>
                <a:round/>
                <a:headEnd/>
                <a:tailEnd/>
              </a:ln>
            </p:spPr>
            <p:txBody>
              <a:bodyPr/>
              <a:lstStyle/>
              <a:p>
                <a:endParaRPr lang="en-US"/>
              </a:p>
            </p:txBody>
          </p:sp>
          <p:sp>
            <p:nvSpPr>
              <p:cNvPr id="19838" name="Rectangle 95"/>
              <p:cNvSpPr>
                <a:spLocks noChangeArrowheads="1"/>
              </p:cNvSpPr>
              <p:nvPr/>
            </p:nvSpPr>
            <p:spPr bwMode="auto">
              <a:xfrm>
                <a:off x="2462" y="3384"/>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39" name="Line 96"/>
              <p:cNvSpPr>
                <a:spLocks noChangeShapeType="1"/>
              </p:cNvSpPr>
              <p:nvPr/>
            </p:nvSpPr>
            <p:spPr bwMode="auto">
              <a:xfrm flipH="1" flipV="1">
                <a:off x="2487" y="3192"/>
                <a:ext cx="24" cy="18"/>
              </a:xfrm>
              <a:prstGeom prst="line">
                <a:avLst/>
              </a:prstGeom>
              <a:noFill/>
              <a:ln w="0">
                <a:solidFill>
                  <a:srgbClr val="000000"/>
                </a:solidFill>
                <a:round/>
                <a:headEnd/>
                <a:tailEnd/>
              </a:ln>
            </p:spPr>
            <p:txBody>
              <a:bodyPr/>
              <a:lstStyle/>
              <a:p>
                <a:endParaRPr lang="en-US"/>
              </a:p>
            </p:txBody>
          </p:sp>
          <p:sp>
            <p:nvSpPr>
              <p:cNvPr id="19840" name="Rectangle 97"/>
              <p:cNvSpPr>
                <a:spLocks noChangeArrowheads="1"/>
              </p:cNvSpPr>
              <p:nvPr/>
            </p:nvSpPr>
            <p:spPr bwMode="auto">
              <a:xfrm>
                <a:off x="2396" y="313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41" name="Line 98"/>
              <p:cNvSpPr>
                <a:spLocks noChangeShapeType="1"/>
              </p:cNvSpPr>
              <p:nvPr/>
            </p:nvSpPr>
            <p:spPr bwMode="auto">
              <a:xfrm flipH="1" flipV="1">
                <a:off x="2487" y="2922"/>
                <a:ext cx="24" cy="18"/>
              </a:xfrm>
              <a:prstGeom prst="line">
                <a:avLst/>
              </a:prstGeom>
              <a:noFill/>
              <a:ln w="0">
                <a:solidFill>
                  <a:srgbClr val="000000"/>
                </a:solidFill>
                <a:round/>
                <a:headEnd/>
                <a:tailEnd/>
              </a:ln>
            </p:spPr>
            <p:txBody>
              <a:bodyPr/>
              <a:lstStyle/>
              <a:p>
                <a:endParaRPr lang="en-US"/>
              </a:p>
            </p:txBody>
          </p:sp>
          <p:sp>
            <p:nvSpPr>
              <p:cNvPr id="19842" name="Rectangle 99"/>
              <p:cNvSpPr>
                <a:spLocks noChangeArrowheads="1"/>
              </p:cNvSpPr>
              <p:nvPr/>
            </p:nvSpPr>
            <p:spPr bwMode="auto">
              <a:xfrm>
                <a:off x="2396" y="286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22</a:t>
                </a:r>
                <a:endParaRPr lang="en-US" sz="2400">
                  <a:cs typeface="Arial" charset="0"/>
                </a:endParaRPr>
              </a:p>
            </p:txBody>
          </p:sp>
          <p:sp>
            <p:nvSpPr>
              <p:cNvPr id="19843" name="Line 100"/>
              <p:cNvSpPr>
                <a:spLocks noChangeShapeType="1"/>
              </p:cNvSpPr>
              <p:nvPr/>
            </p:nvSpPr>
            <p:spPr bwMode="auto">
              <a:xfrm flipH="1" flipV="1">
                <a:off x="2487" y="2658"/>
                <a:ext cx="24" cy="18"/>
              </a:xfrm>
              <a:prstGeom prst="line">
                <a:avLst/>
              </a:prstGeom>
              <a:noFill/>
              <a:ln w="0">
                <a:solidFill>
                  <a:srgbClr val="000000"/>
                </a:solidFill>
                <a:round/>
                <a:headEnd/>
                <a:tailEnd/>
              </a:ln>
            </p:spPr>
            <p:txBody>
              <a:bodyPr/>
              <a:lstStyle/>
              <a:p>
                <a:endParaRPr lang="en-US"/>
              </a:p>
            </p:txBody>
          </p:sp>
          <p:sp>
            <p:nvSpPr>
              <p:cNvPr id="19844" name="Rectangle 101"/>
              <p:cNvSpPr>
                <a:spLocks noChangeArrowheads="1"/>
              </p:cNvSpPr>
              <p:nvPr/>
            </p:nvSpPr>
            <p:spPr bwMode="auto">
              <a:xfrm>
                <a:off x="2396" y="259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24</a:t>
                </a:r>
                <a:endParaRPr lang="en-US" sz="2400">
                  <a:cs typeface="Arial" charset="0"/>
                </a:endParaRPr>
              </a:p>
            </p:txBody>
          </p:sp>
          <p:sp>
            <p:nvSpPr>
              <p:cNvPr id="19845" name="Line 102"/>
              <p:cNvSpPr>
                <a:spLocks noChangeShapeType="1"/>
              </p:cNvSpPr>
              <p:nvPr/>
            </p:nvSpPr>
            <p:spPr bwMode="auto">
              <a:xfrm flipH="1" flipV="1">
                <a:off x="2487" y="2394"/>
                <a:ext cx="24" cy="12"/>
              </a:xfrm>
              <a:prstGeom prst="line">
                <a:avLst/>
              </a:prstGeom>
              <a:noFill/>
              <a:ln w="0">
                <a:solidFill>
                  <a:srgbClr val="000000"/>
                </a:solidFill>
                <a:round/>
                <a:headEnd/>
                <a:tailEnd/>
              </a:ln>
            </p:spPr>
            <p:txBody>
              <a:bodyPr/>
              <a:lstStyle/>
              <a:p>
                <a:endParaRPr lang="en-US"/>
              </a:p>
            </p:txBody>
          </p:sp>
          <p:sp>
            <p:nvSpPr>
              <p:cNvPr id="19846" name="Rectangle 103"/>
              <p:cNvSpPr>
                <a:spLocks noChangeArrowheads="1"/>
              </p:cNvSpPr>
              <p:nvPr/>
            </p:nvSpPr>
            <p:spPr bwMode="auto">
              <a:xfrm>
                <a:off x="2396" y="232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26</a:t>
                </a:r>
                <a:endParaRPr lang="en-US" sz="2400">
                  <a:cs typeface="Arial" charset="0"/>
                </a:endParaRPr>
              </a:p>
            </p:txBody>
          </p:sp>
          <p:sp>
            <p:nvSpPr>
              <p:cNvPr id="19847" name="Freeform 104"/>
              <p:cNvSpPr>
                <a:spLocks/>
              </p:cNvSpPr>
              <p:nvPr/>
            </p:nvSpPr>
            <p:spPr bwMode="auto">
              <a:xfrm>
                <a:off x="4156" y="324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9F"/>
              </a:solidFill>
              <a:ln w="9525">
                <a:noFill/>
                <a:round/>
                <a:headEnd/>
                <a:tailEnd/>
              </a:ln>
            </p:spPr>
            <p:txBody>
              <a:bodyPr/>
              <a:lstStyle/>
              <a:p>
                <a:endParaRPr lang="en-US"/>
              </a:p>
            </p:txBody>
          </p:sp>
          <p:sp>
            <p:nvSpPr>
              <p:cNvPr id="19848" name="Freeform 105"/>
              <p:cNvSpPr>
                <a:spLocks/>
              </p:cNvSpPr>
              <p:nvPr/>
            </p:nvSpPr>
            <p:spPr bwMode="auto">
              <a:xfrm>
                <a:off x="4156" y="324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849" name="Oval 106"/>
              <p:cNvSpPr>
                <a:spLocks noChangeArrowheads="1"/>
              </p:cNvSpPr>
              <p:nvPr/>
            </p:nvSpPr>
            <p:spPr bwMode="auto">
              <a:xfrm>
                <a:off x="4186" y="3078"/>
                <a:ext cx="54" cy="54"/>
              </a:xfrm>
              <a:prstGeom prst="ellipse">
                <a:avLst/>
              </a:prstGeom>
              <a:solidFill>
                <a:srgbClr val="FF0000"/>
              </a:solidFill>
              <a:ln w="9525">
                <a:noFill/>
                <a:round/>
                <a:headEnd/>
                <a:tailEnd/>
              </a:ln>
            </p:spPr>
            <p:txBody>
              <a:bodyPr/>
              <a:lstStyle/>
              <a:p>
                <a:endParaRPr lang="en-US"/>
              </a:p>
            </p:txBody>
          </p:sp>
          <p:sp>
            <p:nvSpPr>
              <p:cNvPr id="19850" name="Oval 107"/>
              <p:cNvSpPr>
                <a:spLocks noChangeArrowheads="1"/>
              </p:cNvSpPr>
              <p:nvPr/>
            </p:nvSpPr>
            <p:spPr bwMode="auto">
              <a:xfrm>
                <a:off x="4186" y="3078"/>
                <a:ext cx="54" cy="54"/>
              </a:xfrm>
              <a:prstGeom prst="ellipse">
                <a:avLst/>
              </a:prstGeom>
              <a:noFill/>
              <a:ln w="0">
                <a:solidFill>
                  <a:srgbClr val="FF0000"/>
                </a:solidFill>
                <a:round/>
                <a:headEnd/>
                <a:tailEnd/>
              </a:ln>
            </p:spPr>
            <p:txBody>
              <a:bodyPr/>
              <a:lstStyle/>
              <a:p>
                <a:endParaRPr lang="en-US"/>
              </a:p>
            </p:txBody>
          </p:sp>
          <p:sp>
            <p:nvSpPr>
              <p:cNvPr id="19851" name="Freeform 108"/>
              <p:cNvSpPr>
                <a:spLocks/>
              </p:cNvSpPr>
              <p:nvPr/>
            </p:nvSpPr>
            <p:spPr bwMode="auto">
              <a:xfrm>
                <a:off x="4078" y="3246"/>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009F"/>
              </a:solidFill>
              <a:ln w="9525">
                <a:noFill/>
                <a:round/>
                <a:headEnd/>
                <a:tailEnd/>
              </a:ln>
            </p:spPr>
            <p:txBody>
              <a:bodyPr/>
              <a:lstStyle/>
              <a:p>
                <a:endParaRPr lang="en-US"/>
              </a:p>
            </p:txBody>
          </p:sp>
          <p:sp>
            <p:nvSpPr>
              <p:cNvPr id="19852" name="Freeform 109"/>
              <p:cNvSpPr>
                <a:spLocks/>
              </p:cNvSpPr>
              <p:nvPr/>
            </p:nvSpPr>
            <p:spPr bwMode="auto">
              <a:xfrm>
                <a:off x="4078" y="3246"/>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53" name="Freeform 110"/>
              <p:cNvSpPr>
                <a:spLocks/>
              </p:cNvSpPr>
              <p:nvPr/>
            </p:nvSpPr>
            <p:spPr bwMode="auto">
              <a:xfrm>
                <a:off x="4078" y="3108"/>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FF"/>
              </a:solidFill>
              <a:ln w="9525">
                <a:noFill/>
                <a:round/>
                <a:headEnd/>
                <a:tailEnd/>
              </a:ln>
            </p:spPr>
            <p:txBody>
              <a:bodyPr/>
              <a:lstStyle/>
              <a:p>
                <a:endParaRPr lang="en-US"/>
              </a:p>
            </p:txBody>
          </p:sp>
          <p:sp>
            <p:nvSpPr>
              <p:cNvPr id="19854" name="Freeform 111"/>
              <p:cNvSpPr>
                <a:spLocks/>
              </p:cNvSpPr>
              <p:nvPr/>
            </p:nvSpPr>
            <p:spPr bwMode="auto">
              <a:xfrm>
                <a:off x="4078" y="3108"/>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55" name="Freeform 112"/>
              <p:cNvSpPr>
                <a:spLocks/>
              </p:cNvSpPr>
              <p:nvPr/>
            </p:nvSpPr>
            <p:spPr bwMode="auto">
              <a:xfrm>
                <a:off x="4042" y="32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00AF"/>
              </a:solidFill>
              <a:ln w="9525">
                <a:noFill/>
                <a:round/>
                <a:headEnd/>
                <a:tailEnd/>
              </a:ln>
            </p:spPr>
            <p:txBody>
              <a:bodyPr/>
              <a:lstStyle/>
              <a:p>
                <a:endParaRPr lang="en-US"/>
              </a:p>
            </p:txBody>
          </p:sp>
          <p:sp>
            <p:nvSpPr>
              <p:cNvPr id="19856" name="Freeform 113"/>
              <p:cNvSpPr>
                <a:spLocks/>
              </p:cNvSpPr>
              <p:nvPr/>
            </p:nvSpPr>
            <p:spPr bwMode="auto">
              <a:xfrm>
                <a:off x="4042" y="32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57" name="Oval 114"/>
              <p:cNvSpPr>
                <a:spLocks noChangeArrowheads="1"/>
              </p:cNvSpPr>
              <p:nvPr/>
            </p:nvSpPr>
            <p:spPr bwMode="auto">
              <a:xfrm>
                <a:off x="4096" y="2958"/>
                <a:ext cx="54" cy="54"/>
              </a:xfrm>
              <a:prstGeom prst="ellipse">
                <a:avLst/>
              </a:prstGeom>
              <a:solidFill>
                <a:srgbClr val="FF0000"/>
              </a:solidFill>
              <a:ln w="9525">
                <a:noFill/>
                <a:round/>
                <a:headEnd/>
                <a:tailEnd/>
              </a:ln>
            </p:spPr>
            <p:txBody>
              <a:bodyPr/>
              <a:lstStyle/>
              <a:p>
                <a:endParaRPr lang="en-US"/>
              </a:p>
            </p:txBody>
          </p:sp>
          <p:sp>
            <p:nvSpPr>
              <p:cNvPr id="19858" name="Oval 115"/>
              <p:cNvSpPr>
                <a:spLocks noChangeArrowheads="1"/>
              </p:cNvSpPr>
              <p:nvPr/>
            </p:nvSpPr>
            <p:spPr bwMode="auto">
              <a:xfrm>
                <a:off x="4096" y="2958"/>
                <a:ext cx="54" cy="54"/>
              </a:xfrm>
              <a:prstGeom prst="ellipse">
                <a:avLst/>
              </a:prstGeom>
              <a:noFill/>
              <a:ln w="0">
                <a:solidFill>
                  <a:srgbClr val="FF0000"/>
                </a:solidFill>
                <a:round/>
                <a:headEnd/>
                <a:tailEnd/>
              </a:ln>
            </p:spPr>
            <p:txBody>
              <a:bodyPr/>
              <a:lstStyle/>
              <a:p>
                <a:endParaRPr lang="en-US"/>
              </a:p>
            </p:txBody>
          </p:sp>
          <p:sp>
            <p:nvSpPr>
              <p:cNvPr id="19859" name="Freeform 116"/>
              <p:cNvSpPr>
                <a:spLocks/>
              </p:cNvSpPr>
              <p:nvPr/>
            </p:nvSpPr>
            <p:spPr bwMode="auto">
              <a:xfrm>
                <a:off x="3994" y="29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50FF"/>
              </a:solidFill>
              <a:ln w="9525">
                <a:noFill/>
                <a:round/>
                <a:headEnd/>
                <a:tailEnd/>
              </a:ln>
            </p:spPr>
            <p:txBody>
              <a:bodyPr/>
              <a:lstStyle/>
              <a:p>
                <a:endParaRPr lang="en-US"/>
              </a:p>
            </p:txBody>
          </p:sp>
          <p:sp>
            <p:nvSpPr>
              <p:cNvPr id="19860" name="Freeform 117"/>
              <p:cNvSpPr>
                <a:spLocks/>
              </p:cNvSpPr>
              <p:nvPr/>
            </p:nvSpPr>
            <p:spPr bwMode="auto">
              <a:xfrm>
                <a:off x="3994" y="29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61" name="Freeform 118"/>
              <p:cNvSpPr>
                <a:spLocks/>
              </p:cNvSpPr>
              <p:nvPr/>
            </p:nvSpPr>
            <p:spPr bwMode="auto">
              <a:xfrm>
                <a:off x="3917" y="29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50FF"/>
              </a:solidFill>
              <a:ln w="9525">
                <a:noFill/>
                <a:round/>
                <a:headEnd/>
                <a:tailEnd/>
              </a:ln>
            </p:spPr>
            <p:txBody>
              <a:bodyPr/>
              <a:lstStyle/>
              <a:p>
                <a:endParaRPr lang="en-US"/>
              </a:p>
            </p:txBody>
          </p:sp>
          <p:sp>
            <p:nvSpPr>
              <p:cNvPr id="19862" name="Freeform 119"/>
              <p:cNvSpPr>
                <a:spLocks/>
              </p:cNvSpPr>
              <p:nvPr/>
            </p:nvSpPr>
            <p:spPr bwMode="auto">
              <a:xfrm>
                <a:off x="3917" y="29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63" name="Freeform 120"/>
              <p:cNvSpPr>
                <a:spLocks/>
              </p:cNvSpPr>
              <p:nvPr/>
            </p:nvSpPr>
            <p:spPr bwMode="auto">
              <a:xfrm>
                <a:off x="3994" y="3108"/>
                <a:ext cx="114" cy="162"/>
              </a:xfrm>
              <a:custGeom>
                <a:avLst/>
                <a:gdLst>
                  <a:gd name="T0" fmla="*/ 84 w 114"/>
                  <a:gd name="T1" fmla="*/ 162 h 162"/>
                  <a:gd name="T2" fmla="*/ 0 w 114"/>
                  <a:gd name="T3" fmla="*/ 18 h 162"/>
                  <a:gd name="T4" fmla="*/ 114 w 114"/>
                  <a:gd name="T5" fmla="*/ 0 h 162"/>
                  <a:gd name="T6" fmla="*/ 84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0000FF"/>
              </a:solidFill>
              <a:ln w="9525">
                <a:noFill/>
                <a:round/>
                <a:headEnd/>
                <a:tailEnd/>
              </a:ln>
            </p:spPr>
            <p:txBody>
              <a:bodyPr/>
              <a:lstStyle/>
              <a:p>
                <a:endParaRPr lang="en-US"/>
              </a:p>
            </p:txBody>
          </p:sp>
          <p:sp>
            <p:nvSpPr>
              <p:cNvPr id="19864" name="Freeform 121"/>
              <p:cNvSpPr>
                <a:spLocks/>
              </p:cNvSpPr>
              <p:nvPr/>
            </p:nvSpPr>
            <p:spPr bwMode="auto">
              <a:xfrm>
                <a:off x="3994" y="3108"/>
                <a:ext cx="114" cy="162"/>
              </a:xfrm>
              <a:custGeom>
                <a:avLst/>
                <a:gdLst>
                  <a:gd name="T0" fmla="*/ 108864 w 19"/>
                  <a:gd name="T1" fmla="*/ 209952 h 27"/>
                  <a:gd name="T2" fmla="*/ 0 w 19"/>
                  <a:gd name="T3" fmla="*/ 23328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865" name="Freeform 122"/>
              <p:cNvSpPr>
                <a:spLocks/>
              </p:cNvSpPr>
              <p:nvPr/>
            </p:nvSpPr>
            <p:spPr bwMode="auto">
              <a:xfrm>
                <a:off x="3887" y="2988"/>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70FF"/>
              </a:solidFill>
              <a:ln w="9525">
                <a:noFill/>
                <a:round/>
                <a:headEnd/>
                <a:tailEnd/>
              </a:ln>
            </p:spPr>
            <p:txBody>
              <a:bodyPr/>
              <a:lstStyle/>
              <a:p>
                <a:endParaRPr lang="en-US"/>
              </a:p>
            </p:txBody>
          </p:sp>
          <p:sp>
            <p:nvSpPr>
              <p:cNvPr id="19866" name="Freeform 123"/>
              <p:cNvSpPr>
                <a:spLocks/>
              </p:cNvSpPr>
              <p:nvPr/>
            </p:nvSpPr>
            <p:spPr bwMode="auto">
              <a:xfrm>
                <a:off x="3887" y="298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67" name="Freeform 124"/>
              <p:cNvSpPr>
                <a:spLocks/>
              </p:cNvSpPr>
              <p:nvPr/>
            </p:nvSpPr>
            <p:spPr bwMode="auto">
              <a:xfrm>
                <a:off x="3965" y="3126"/>
                <a:ext cx="113" cy="162"/>
              </a:xfrm>
              <a:custGeom>
                <a:avLst/>
                <a:gdLst>
                  <a:gd name="T0" fmla="*/ 0 w 113"/>
                  <a:gd name="T1" fmla="*/ 162 h 162"/>
                  <a:gd name="T2" fmla="*/ 113 w 113"/>
                  <a:gd name="T3" fmla="*/ 144 h 162"/>
                  <a:gd name="T4" fmla="*/ 29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29" y="0"/>
                    </a:lnTo>
                    <a:lnTo>
                      <a:pt x="0" y="162"/>
                    </a:lnTo>
                    <a:close/>
                  </a:path>
                </a:pathLst>
              </a:custGeom>
              <a:solidFill>
                <a:srgbClr val="0010FF"/>
              </a:solidFill>
              <a:ln w="9525">
                <a:noFill/>
                <a:round/>
                <a:headEnd/>
                <a:tailEnd/>
              </a:ln>
            </p:spPr>
            <p:txBody>
              <a:bodyPr/>
              <a:lstStyle/>
              <a:p>
                <a:endParaRPr lang="en-US"/>
              </a:p>
            </p:txBody>
          </p:sp>
          <p:sp>
            <p:nvSpPr>
              <p:cNvPr id="19868" name="Freeform 125"/>
              <p:cNvSpPr>
                <a:spLocks/>
              </p:cNvSpPr>
              <p:nvPr/>
            </p:nvSpPr>
            <p:spPr bwMode="auto">
              <a:xfrm>
                <a:off x="3965" y="3126"/>
                <a:ext cx="113" cy="162"/>
              </a:xfrm>
              <a:custGeom>
                <a:avLst/>
                <a:gdLst>
                  <a:gd name="T0" fmla="*/ 0 w 19"/>
                  <a:gd name="T1" fmla="*/ 209952 h 27"/>
                  <a:gd name="T2" fmla="*/ 141381 w 19"/>
                  <a:gd name="T3" fmla="*/ 186624 h 27"/>
                  <a:gd name="T4" fmla="*/ 3745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5" y="0"/>
                    </a:lnTo>
                  </a:path>
                </a:pathLst>
              </a:custGeom>
              <a:noFill/>
              <a:ln w="0">
                <a:solidFill>
                  <a:srgbClr val="000000"/>
                </a:solidFill>
                <a:round/>
                <a:headEnd/>
                <a:tailEnd/>
              </a:ln>
            </p:spPr>
            <p:txBody>
              <a:bodyPr/>
              <a:lstStyle/>
              <a:p>
                <a:endParaRPr lang="en-US"/>
              </a:p>
            </p:txBody>
          </p:sp>
          <p:sp>
            <p:nvSpPr>
              <p:cNvPr id="19869" name="Freeform 126"/>
              <p:cNvSpPr>
                <a:spLocks/>
              </p:cNvSpPr>
              <p:nvPr/>
            </p:nvSpPr>
            <p:spPr bwMode="auto">
              <a:xfrm>
                <a:off x="3965" y="32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00AF"/>
              </a:solidFill>
              <a:ln w="9525">
                <a:noFill/>
                <a:round/>
                <a:headEnd/>
                <a:tailEnd/>
              </a:ln>
            </p:spPr>
            <p:txBody>
              <a:bodyPr/>
              <a:lstStyle/>
              <a:p>
                <a:endParaRPr lang="en-US"/>
              </a:p>
            </p:txBody>
          </p:sp>
          <p:sp>
            <p:nvSpPr>
              <p:cNvPr id="19870" name="Freeform 127"/>
              <p:cNvSpPr>
                <a:spLocks/>
              </p:cNvSpPr>
              <p:nvPr/>
            </p:nvSpPr>
            <p:spPr bwMode="auto">
              <a:xfrm>
                <a:off x="3965" y="32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71" name="Oval 128"/>
              <p:cNvSpPr>
                <a:spLocks noChangeArrowheads="1"/>
              </p:cNvSpPr>
              <p:nvPr/>
            </p:nvSpPr>
            <p:spPr bwMode="auto">
              <a:xfrm>
                <a:off x="4048" y="3078"/>
                <a:ext cx="54" cy="54"/>
              </a:xfrm>
              <a:prstGeom prst="ellipse">
                <a:avLst/>
              </a:prstGeom>
              <a:solidFill>
                <a:srgbClr val="FF0000"/>
              </a:solidFill>
              <a:ln w="9525">
                <a:noFill/>
                <a:round/>
                <a:headEnd/>
                <a:tailEnd/>
              </a:ln>
            </p:spPr>
            <p:txBody>
              <a:bodyPr/>
              <a:lstStyle/>
              <a:p>
                <a:endParaRPr lang="en-US"/>
              </a:p>
            </p:txBody>
          </p:sp>
          <p:sp>
            <p:nvSpPr>
              <p:cNvPr id="19872" name="Oval 129"/>
              <p:cNvSpPr>
                <a:spLocks noChangeArrowheads="1"/>
              </p:cNvSpPr>
              <p:nvPr/>
            </p:nvSpPr>
            <p:spPr bwMode="auto">
              <a:xfrm>
                <a:off x="4048" y="3078"/>
                <a:ext cx="54" cy="54"/>
              </a:xfrm>
              <a:prstGeom prst="ellipse">
                <a:avLst/>
              </a:prstGeom>
              <a:noFill/>
              <a:ln w="0">
                <a:solidFill>
                  <a:srgbClr val="FF0000"/>
                </a:solidFill>
                <a:round/>
                <a:headEnd/>
                <a:tailEnd/>
              </a:ln>
            </p:spPr>
            <p:txBody>
              <a:bodyPr/>
              <a:lstStyle/>
              <a:p>
                <a:endParaRPr lang="en-US"/>
              </a:p>
            </p:txBody>
          </p:sp>
          <p:sp>
            <p:nvSpPr>
              <p:cNvPr id="19873" name="Freeform 130"/>
              <p:cNvSpPr>
                <a:spLocks/>
              </p:cNvSpPr>
              <p:nvPr/>
            </p:nvSpPr>
            <p:spPr bwMode="auto">
              <a:xfrm>
                <a:off x="3935" y="328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00CF"/>
              </a:solidFill>
              <a:ln w="9525">
                <a:noFill/>
                <a:round/>
                <a:headEnd/>
                <a:tailEnd/>
              </a:ln>
            </p:spPr>
            <p:txBody>
              <a:bodyPr/>
              <a:lstStyle/>
              <a:p>
                <a:endParaRPr lang="en-US"/>
              </a:p>
            </p:txBody>
          </p:sp>
          <p:sp>
            <p:nvSpPr>
              <p:cNvPr id="19874" name="Freeform 131"/>
              <p:cNvSpPr>
                <a:spLocks/>
              </p:cNvSpPr>
              <p:nvPr/>
            </p:nvSpPr>
            <p:spPr bwMode="auto">
              <a:xfrm>
                <a:off x="3935" y="328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75" name="Freeform 132"/>
              <p:cNvSpPr>
                <a:spLocks/>
              </p:cNvSpPr>
              <p:nvPr/>
            </p:nvSpPr>
            <p:spPr bwMode="auto">
              <a:xfrm>
                <a:off x="3917" y="2826"/>
                <a:ext cx="113" cy="162"/>
              </a:xfrm>
              <a:custGeom>
                <a:avLst/>
                <a:gdLst>
                  <a:gd name="T0" fmla="*/ 0 w 113"/>
                  <a:gd name="T1" fmla="*/ 162 h 162"/>
                  <a:gd name="T2" fmla="*/ 113 w 113"/>
                  <a:gd name="T3" fmla="*/ 144 h 162"/>
                  <a:gd name="T4" fmla="*/ 36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36" y="0"/>
                    </a:lnTo>
                    <a:lnTo>
                      <a:pt x="0" y="162"/>
                    </a:lnTo>
                    <a:close/>
                  </a:path>
                </a:pathLst>
              </a:custGeom>
              <a:solidFill>
                <a:srgbClr val="00AFFF"/>
              </a:solidFill>
              <a:ln w="9525">
                <a:noFill/>
                <a:round/>
                <a:headEnd/>
                <a:tailEnd/>
              </a:ln>
            </p:spPr>
            <p:txBody>
              <a:bodyPr/>
              <a:lstStyle/>
              <a:p>
                <a:endParaRPr lang="en-US"/>
              </a:p>
            </p:txBody>
          </p:sp>
          <p:sp>
            <p:nvSpPr>
              <p:cNvPr id="19876" name="Freeform 133"/>
              <p:cNvSpPr>
                <a:spLocks/>
              </p:cNvSpPr>
              <p:nvPr/>
            </p:nvSpPr>
            <p:spPr bwMode="auto">
              <a:xfrm>
                <a:off x="3917" y="2826"/>
                <a:ext cx="113" cy="162"/>
              </a:xfrm>
              <a:custGeom>
                <a:avLst/>
                <a:gdLst>
                  <a:gd name="T0" fmla="*/ 0 w 19"/>
                  <a:gd name="T1" fmla="*/ 209952 h 27"/>
                  <a:gd name="T2" fmla="*/ 141381 w 19"/>
                  <a:gd name="T3" fmla="*/ 186624 h 27"/>
                  <a:gd name="T4" fmla="*/ 45028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877" name="Freeform 134"/>
              <p:cNvSpPr>
                <a:spLocks/>
              </p:cNvSpPr>
              <p:nvPr/>
            </p:nvSpPr>
            <p:spPr bwMode="auto">
              <a:xfrm>
                <a:off x="3887" y="3126"/>
                <a:ext cx="107" cy="162"/>
              </a:xfrm>
              <a:custGeom>
                <a:avLst/>
                <a:gdLst>
                  <a:gd name="T0" fmla="*/ 78 w 107"/>
                  <a:gd name="T1" fmla="*/ 162 h 162"/>
                  <a:gd name="T2" fmla="*/ 0 w 107"/>
                  <a:gd name="T3" fmla="*/ 24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0010FF"/>
              </a:solidFill>
              <a:ln w="9525">
                <a:noFill/>
                <a:round/>
                <a:headEnd/>
                <a:tailEnd/>
              </a:ln>
            </p:spPr>
            <p:txBody>
              <a:bodyPr/>
              <a:lstStyle/>
              <a:p>
                <a:endParaRPr lang="en-US"/>
              </a:p>
            </p:txBody>
          </p:sp>
          <p:sp>
            <p:nvSpPr>
              <p:cNvPr id="19878" name="Freeform 135"/>
              <p:cNvSpPr>
                <a:spLocks/>
              </p:cNvSpPr>
              <p:nvPr/>
            </p:nvSpPr>
            <p:spPr bwMode="auto">
              <a:xfrm>
                <a:off x="3887" y="312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79" name="Freeform 136"/>
              <p:cNvSpPr>
                <a:spLocks/>
              </p:cNvSpPr>
              <p:nvPr/>
            </p:nvSpPr>
            <p:spPr bwMode="auto">
              <a:xfrm>
                <a:off x="3857" y="328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00CF"/>
              </a:solidFill>
              <a:ln w="9525">
                <a:noFill/>
                <a:round/>
                <a:headEnd/>
                <a:tailEnd/>
              </a:ln>
            </p:spPr>
            <p:txBody>
              <a:bodyPr/>
              <a:lstStyle/>
              <a:p>
                <a:endParaRPr lang="en-US"/>
              </a:p>
            </p:txBody>
          </p:sp>
          <p:sp>
            <p:nvSpPr>
              <p:cNvPr id="19880" name="Freeform 137"/>
              <p:cNvSpPr>
                <a:spLocks/>
              </p:cNvSpPr>
              <p:nvPr/>
            </p:nvSpPr>
            <p:spPr bwMode="auto">
              <a:xfrm>
                <a:off x="3857" y="328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881" name="Freeform 138"/>
              <p:cNvSpPr>
                <a:spLocks/>
              </p:cNvSpPr>
              <p:nvPr/>
            </p:nvSpPr>
            <p:spPr bwMode="auto">
              <a:xfrm>
                <a:off x="3857" y="31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20FF"/>
              </a:solidFill>
              <a:ln w="9525">
                <a:noFill/>
                <a:round/>
                <a:headEnd/>
                <a:tailEnd/>
              </a:ln>
            </p:spPr>
            <p:txBody>
              <a:bodyPr/>
              <a:lstStyle/>
              <a:p>
                <a:endParaRPr lang="en-US"/>
              </a:p>
            </p:txBody>
          </p:sp>
          <p:sp>
            <p:nvSpPr>
              <p:cNvPr id="19882" name="Freeform 139"/>
              <p:cNvSpPr>
                <a:spLocks/>
              </p:cNvSpPr>
              <p:nvPr/>
            </p:nvSpPr>
            <p:spPr bwMode="auto">
              <a:xfrm>
                <a:off x="3857" y="31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83" name="Freeform 140"/>
              <p:cNvSpPr>
                <a:spLocks/>
              </p:cNvSpPr>
              <p:nvPr/>
            </p:nvSpPr>
            <p:spPr bwMode="auto">
              <a:xfrm>
                <a:off x="3839" y="2826"/>
                <a:ext cx="114" cy="162"/>
              </a:xfrm>
              <a:custGeom>
                <a:avLst/>
                <a:gdLst>
                  <a:gd name="T0" fmla="*/ 78 w 114"/>
                  <a:gd name="T1" fmla="*/ 162 h 162"/>
                  <a:gd name="T2" fmla="*/ 0 w 114"/>
                  <a:gd name="T3" fmla="*/ 24 h 162"/>
                  <a:gd name="T4" fmla="*/ 114 w 114"/>
                  <a:gd name="T5" fmla="*/ 0 h 162"/>
                  <a:gd name="T6" fmla="*/ 78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78" y="162"/>
                    </a:moveTo>
                    <a:lnTo>
                      <a:pt x="0" y="24"/>
                    </a:lnTo>
                    <a:lnTo>
                      <a:pt x="114" y="0"/>
                    </a:lnTo>
                    <a:lnTo>
                      <a:pt x="78" y="162"/>
                    </a:lnTo>
                    <a:close/>
                  </a:path>
                </a:pathLst>
              </a:custGeom>
              <a:solidFill>
                <a:srgbClr val="00AFFF"/>
              </a:solidFill>
              <a:ln w="9525">
                <a:noFill/>
                <a:round/>
                <a:headEnd/>
                <a:tailEnd/>
              </a:ln>
            </p:spPr>
            <p:txBody>
              <a:bodyPr/>
              <a:lstStyle/>
              <a:p>
                <a:endParaRPr lang="en-US"/>
              </a:p>
            </p:txBody>
          </p:sp>
          <p:sp>
            <p:nvSpPr>
              <p:cNvPr id="19884" name="Freeform 141"/>
              <p:cNvSpPr>
                <a:spLocks/>
              </p:cNvSpPr>
              <p:nvPr/>
            </p:nvSpPr>
            <p:spPr bwMode="auto">
              <a:xfrm>
                <a:off x="3839" y="2826"/>
                <a:ext cx="114" cy="162"/>
              </a:xfrm>
              <a:custGeom>
                <a:avLst/>
                <a:gdLst>
                  <a:gd name="T0" fmla="*/ 101088 w 19"/>
                  <a:gd name="T1" fmla="*/ 209952 h 27"/>
                  <a:gd name="T2" fmla="*/ 0 w 19"/>
                  <a:gd name="T3" fmla="*/ 31104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885" name="Freeform 142"/>
              <p:cNvSpPr>
                <a:spLocks/>
              </p:cNvSpPr>
              <p:nvPr/>
            </p:nvSpPr>
            <p:spPr bwMode="auto">
              <a:xfrm>
                <a:off x="3839" y="2688"/>
                <a:ext cx="114" cy="162"/>
              </a:xfrm>
              <a:custGeom>
                <a:avLst/>
                <a:gdLst>
                  <a:gd name="T0" fmla="*/ 0 w 114"/>
                  <a:gd name="T1" fmla="*/ 162 h 162"/>
                  <a:gd name="T2" fmla="*/ 114 w 114"/>
                  <a:gd name="T3" fmla="*/ 138 h 162"/>
                  <a:gd name="T4" fmla="*/ 30 w 114"/>
                  <a:gd name="T5" fmla="*/ 0 h 162"/>
                  <a:gd name="T6" fmla="*/ 0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38"/>
                    </a:lnTo>
                    <a:lnTo>
                      <a:pt x="30" y="0"/>
                    </a:lnTo>
                    <a:lnTo>
                      <a:pt x="0" y="162"/>
                    </a:lnTo>
                    <a:close/>
                  </a:path>
                </a:pathLst>
              </a:custGeom>
              <a:solidFill>
                <a:srgbClr val="10FFEF"/>
              </a:solidFill>
              <a:ln w="9525">
                <a:noFill/>
                <a:round/>
                <a:headEnd/>
                <a:tailEnd/>
              </a:ln>
            </p:spPr>
            <p:txBody>
              <a:bodyPr/>
              <a:lstStyle/>
              <a:p>
                <a:endParaRPr lang="en-US"/>
              </a:p>
            </p:txBody>
          </p:sp>
          <p:sp>
            <p:nvSpPr>
              <p:cNvPr id="19886" name="Freeform 143"/>
              <p:cNvSpPr>
                <a:spLocks/>
              </p:cNvSpPr>
              <p:nvPr/>
            </p:nvSpPr>
            <p:spPr bwMode="auto">
              <a:xfrm>
                <a:off x="3839" y="2688"/>
                <a:ext cx="114" cy="162"/>
              </a:xfrm>
              <a:custGeom>
                <a:avLst/>
                <a:gdLst>
                  <a:gd name="T0" fmla="*/ 0 w 19"/>
                  <a:gd name="T1" fmla="*/ 209952 h 27"/>
                  <a:gd name="T2" fmla="*/ 147744 w 19"/>
                  <a:gd name="T3" fmla="*/ 178848 h 27"/>
                  <a:gd name="T4" fmla="*/ 38880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887" name="Oval 144"/>
              <p:cNvSpPr>
                <a:spLocks noChangeArrowheads="1"/>
              </p:cNvSpPr>
              <p:nvPr/>
            </p:nvSpPr>
            <p:spPr bwMode="auto">
              <a:xfrm>
                <a:off x="3851" y="3372"/>
                <a:ext cx="54" cy="54"/>
              </a:xfrm>
              <a:prstGeom prst="ellipse">
                <a:avLst/>
              </a:prstGeom>
              <a:solidFill>
                <a:srgbClr val="FF0000"/>
              </a:solidFill>
              <a:ln w="9525">
                <a:noFill/>
                <a:round/>
                <a:headEnd/>
                <a:tailEnd/>
              </a:ln>
            </p:spPr>
            <p:txBody>
              <a:bodyPr/>
              <a:lstStyle/>
              <a:p>
                <a:endParaRPr lang="en-US"/>
              </a:p>
            </p:txBody>
          </p:sp>
          <p:sp>
            <p:nvSpPr>
              <p:cNvPr id="19888" name="Oval 145"/>
              <p:cNvSpPr>
                <a:spLocks noChangeArrowheads="1"/>
              </p:cNvSpPr>
              <p:nvPr/>
            </p:nvSpPr>
            <p:spPr bwMode="auto">
              <a:xfrm>
                <a:off x="3851" y="3372"/>
                <a:ext cx="54" cy="54"/>
              </a:xfrm>
              <a:prstGeom prst="ellipse">
                <a:avLst/>
              </a:prstGeom>
              <a:noFill/>
              <a:ln w="0">
                <a:solidFill>
                  <a:srgbClr val="FF0000"/>
                </a:solidFill>
                <a:round/>
                <a:headEnd/>
                <a:tailEnd/>
              </a:ln>
            </p:spPr>
            <p:txBody>
              <a:bodyPr/>
              <a:lstStyle/>
              <a:p>
                <a:endParaRPr lang="en-US"/>
              </a:p>
            </p:txBody>
          </p:sp>
          <p:sp>
            <p:nvSpPr>
              <p:cNvPr id="19889" name="Freeform 146"/>
              <p:cNvSpPr>
                <a:spLocks/>
              </p:cNvSpPr>
              <p:nvPr/>
            </p:nvSpPr>
            <p:spPr bwMode="auto">
              <a:xfrm>
                <a:off x="3827" y="3306"/>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DF"/>
              </a:solidFill>
              <a:ln w="9525">
                <a:noFill/>
                <a:round/>
                <a:headEnd/>
                <a:tailEnd/>
              </a:ln>
            </p:spPr>
            <p:txBody>
              <a:bodyPr/>
              <a:lstStyle/>
              <a:p>
                <a:endParaRPr lang="en-US"/>
              </a:p>
            </p:txBody>
          </p:sp>
          <p:sp>
            <p:nvSpPr>
              <p:cNvPr id="19890" name="Freeform 147"/>
              <p:cNvSpPr>
                <a:spLocks/>
              </p:cNvSpPr>
              <p:nvPr/>
            </p:nvSpPr>
            <p:spPr bwMode="auto">
              <a:xfrm>
                <a:off x="3827" y="3306"/>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91" name="Oval 148"/>
              <p:cNvSpPr>
                <a:spLocks noChangeArrowheads="1"/>
              </p:cNvSpPr>
              <p:nvPr/>
            </p:nvSpPr>
            <p:spPr bwMode="auto">
              <a:xfrm>
                <a:off x="3911" y="2706"/>
                <a:ext cx="54" cy="54"/>
              </a:xfrm>
              <a:prstGeom prst="ellipse">
                <a:avLst/>
              </a:prstGeom>
              <a:solidFill>
                <a:srgbClr val="FF0000"/>
              </a:solidFill>
              <a:ln w="9525">
                <a:noFill/>
                <a:round/>
                <a:headEnd/>
                <a:tailEnd/>
              </a:ln>
            </p:spPr>
            <p:txBody>
              <a:bodyPr/>
              <a:lstStyle/>
              <a:p>
                <a:endParaRPr lang="en-US"/>
              </a:p>
            </p:txBody>
          </p:sp>
          <p:sp>
            <p:nvSpPr>
              <p:cNvPr id="19892" name="Oval 149"/>
              <p:cNvSpPr>
                <a:spLocks noChangeArrowheads="1"/>
              </p:cNvSpPr>
              <p:nvPr/>
            </p:nvSpPr>
            <p:spPr bwMode="auto">
              <a:xfrm>
                <a:off x="3911" y="2706"/>
                <a:ext cx="54" cy="54"/>
              </a:xfrm>
              <a:prstGeom prst="ellipse">
                <a:avLst/>
              </a:prstGeom>
              <a:noFill/>
              <a:ln w="0">
                <a:solidFill>
                  <a:srgbClr val="FF0000"/>
                </a:solidFill>
                <a:round/>
                <a:headEnd/>
                <a:tailEnd/>
              </a:ln>
            </p:spPr>
            <p:txBody>
              <a:bodyPr/>
              <a:lstStyle/>
              <a:p>
                <a:endParaRPr lang="en-US"/>
              </a:p>
            </p:txBody>
          </p:sp>
          <p:sp>
            <p:nvSpPr>
              <p:cNvPr id="19893" name="Oval 150"/>
              <p:cNvSpPr>
                <a:spLocks noChangeArrowheads="1"/>
              </p:cNvSpPr>
              <p:nvPr/>
            </p:nvSpPr>
            <p:spPr bwMode="auto">
              <a:xfrm>
                <a:off x="3905" y="2958"/>
                <a:ext cx="54" cy="54"/>
              </a:xfrm>
              <a:prstGeom prst="ellipse">
                <a:avLst/>
              </a:prstGeom>
              <a:solidFill>
                <a:srgbClr val="FF0000"/>
              </a:solidFill>
              <a:ln w="9525">
                <a:noFill/>
                <a:round/>
                <a:headEnd/>
                <a:tailEnd/>
              </a:ln>
            </p:spPr>
            <p:txBody>
              <a:bodyPr/>
              <a:lstStyle/>
              <a:p>
                <a:endParaRPr lang="en-US"/>
              </a:p>
            </p:txBody>
          </p:sp>
          <p:sp>
            <p:nvSpPr>
              <p:cNvPr id="19894" name="Oval 151"/>
              <p:cNvSpPr>
                <a:spLocks noChangeArrowheads="1"/>
              </p:cNvSpPr>
              <p:nvPr/>
            </p:nvSpPr>
            <p:spPr bwMode="auto">
              <a:xfrm>
                <a:off x="3905" y="2958"/>
                <a:ext cx="54" cy="54"/>
              </a:xfrm>
              <a:prstGeom prst="ellipse">
                <a:avLst/>
              </a:prstGeom>
              <a:noFill/>
              <a:ln w="0">
                <a:solidFill>
                  <a:srgbClr val="FF0000"/>
                </a:solidFill>
                <a:round/>
                <a:headEnd/>
                <a:tailEnd/>
              </a:ln>
            </p:spPr>
            <p:txBody>
              <a:bodyPr/>
              <a:lstStyle/>
              <a:p>
                <a:endParaRPr lang="en-US"/>
              </a:p>
            </p:txBody>
          </p:sp>
          <p:sp>
            <p:nvSpPr>
              <p:cNvPr id="19895" name="Oval 152"/>
              <p:cNvSpPr>
                <a:spLocks noChangeArrowheads="1"/>
              </p:cNvSpPr>
              <p:nvPr/>
            </p:nvSpPr>
            <p:spPr bwMode="auto">
              <a:xfrm>
                <a:off x="3899" y="3126"/>
                <a:ext cx="54" cy="54"/>
              </a:xfrm>
              <a:prstGeom prst="ellipse">
                <a:avLst/>
              </a:prstGeom>
              <a:solidFill>
                <a:srgbClr val="FF0000"/>
              </a:solidFill>
              <a:ln w="9525">
                <a:noFill/>
                <a:round/>
                <a:headEnd/>
                <a:tailEnd/>
              </a:ln>
            </p:spPr>
            <p:txBody>
              <a:bodyPr/>
              <a:lstStyle/>
              <a:p>
                <a:endParaRPr lang="en-US"/>
              </a:p>
            </p:txBody>
          </p:sp>
          <p:sp>
            <p:nvSpPr>
              <p:cNvPr id="19896" name="Oval 153"/>
              <p:cNvSpPr>
                <a:spLocks noChangeArrowheads="1"/>
              </p:cNvSpPr>
              <p:nvPr/>
            </p:nvSpPr>
            <p:spPr bwMode="auto">
              <a:xfrm>
                <a:off x="3899" y="3126"/>
                <a:ext cx="54" cy="54"/>
              </a:xfrm>
              <a:prstGeom prst="ellipse">
                <a:avLst/>
              </a:prstGeom>
              <a:noFill/>
              <a:ln w="0">
                <a:solidFill>
                  <a:srgbClr val="FF0000"/>
                </a:solidFill>
                <a:round/>
                <a:headEnd/>
                <a:tailEnd/>
              </a:ln>
            </p:spPr>
            <p:txBody>
              <a:bodyPr/>
              <a:lstStyle/>
              <a:p>
                <a:endParaRPr lang="en-US"/>
              </a:p>
            </p:txBody>
          </p:sp>
          <p:sp>
            <p:nvSpPr>
              <p:cNvPr id="19897" name="Freeform 154"/>
              <p:cNvSpPr>
                <a:spLocks/>
              </p:cNvSpPr>
              <p:nvPr/>
            </p:nvSpPr>
            <p:spPr bwMode="auto">
              <a:xfrm>
                <a:off x="3809" y="28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BFFF"/>
              </a:solidFill>
              <a:ln w="9525">
                <a:noFill/>
                <a:round/>
                <a:headEnd/>
                <a:tailEnd/>
              </a:ln>
            </p:spPr>
            <p:txBody>
              <a:bodyPr/>
              <a:lstStyle/>
              <a:p>
                <a:endParaRPr lang="en-US"/>
              </a:p>
            </p:txBody>
          </p:sp>
          <p:sp>
            <p:nvSpPr>
              <p:cNvPr id="19898" name="Freeform 155"/>
              <p:cNvSpPr>
                <a:spLocks/>
              </p:cNvSpPr>
              <p:nvPr/>
            </p:nvSpPr>
            <p:spPr bwMode="auto">
              <a:xfrm>
                <a:off x="3809" y="28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99" name="Freeform 156"/>
              <p:cNvSpPr>
                <a:spLocks/>
              </p:cNvSpPr>
              <p:nvPr/>
            </p:nvSpPr>
            <p:spPr bwMode="auto">
              <a:xfrm>
                <a:off x="3809" y="29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70FF"/>
              </a:solidFill>
              <a:ln w="9525">
                <a:noFill/>
                <a:round/>
                <a:headEnd/>
                <a:tailEnd/>
              </a:ln>
            </p:spPr>
            <p:txBody>
              <a:bodyPr/>
              <a:lstStyle/>
              <a:p>
                <a:endParaRPr lang="en-US"/>
              </a:p>
            </p:txBody>
          </p:sp>
          <p:sp>
            <p:nvSpPr>
              <p:cNvPr id="19900" name="Freeform 157"/>
              <p:cNvSpPr>
                <a:spLocks/>
              </p:cNvSpPr>
              <p:nvPr/>
            </p:nvSpPr>
            <p:spPr bwMode="auto">
              <a:xfrm>
                <a:off x="3809" y="29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01" name="Oval 158"/>
              <p:cNvSpPr>
                <a:spLocks noChangeArrowheads="1"/>
              </p:cNvSpPr>
              <p:nvPr/>
            </p:nvSpPr>
            <p:spPr bwMode="auto">
              <a:xfrm>
                <a:off x="3875" y="3509"/>
                <a:ext cx="54" cy="54"/>
              </a:xfrm>
              <a:prstGeom prst="ellipse">
                <a:avLst/>
              </a:prstGeom>
              <a:solidFill>
                <a:srgbClr val="FF0000"/>
              </a:solidFill>
              <a:ln w="9525">
                <a:noFill/>
                <a:round/>
                <a:headEnd/>
                <a:tailEnd/>
              </a:ln>
            </p:spPr>
            <p:txBody>
              <a:bodyPr/>
              <a:lstStyle/>
              <a:p>
                <a:endParaRPr lang="en-US"/>
              </a:p>
            </p:txBody>
          </p:sp>
          <p:sp>
            <p:nvSpPr>
              <p:cNvPr id="19902" name="Oval 159"/>
              <p:cNvSpPr>
                <a:spLocks noChangeArrowheads="1"/>
              </p:cNvSpPr>
              <p:nvPr/>
            </p:nvSpPr>
            <p:spPr bwMode="auto">
              <a:xfrm>
                <a:off x="3875" y="3509"/>
                <a:ext cx="54" cy="54"/>
              </a:xfrm>
              <a:prstGeom prst="ellipse">
                <a:avLst/>
              </a:prstGeom>
              <a:noFill/>
              <a:ln w="0">
                <a:solidFill>
                  <a:srgbClr val="FF0000"/>
                </a:solidFill>
                <a:round/>
                <a:headEnd/>
                <a:tailEnd/>
              </a:ln>
            </p:spPr>
            <p:txBody>
              <a:bodyPr/>
              <a:lstStyle/>
              <a:p>
                <a:endParaRPr lang="en-US"/>
              </a:p>
            </p:txBody>
          </p:sp>
          <p:sp>
            <p:nvSpPr>
              <p:cNvPr id="19903" name="Freeform 160"/>
              <p:cNvSpPr>
                <a:spLocks/>
              </p:cNvSpPr>
              <p:nvPr/>
            </p:nvSpPr>
            <p:spPr bwMode="auto">
              <a:xfrm>
                <a:off x="3779" y="30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80FF"/>
              </a:solidFill>
              <a:ln w="9525">
                <a:noFill/>
                <a:round/>
                <a:headEnd/>
                <a:tailEnd/>
              </a:ln>
            </p:spPr>
            <p:txBody>
              <a:bodyPr/>
              <a:lstStyle/>
              <a:p>
                <a:endParaRPr lang="en-US"/>
              </a:p>
            </p:txBody>
          </p:sp>
          <p:sp>
            <p:nvSpPr>
              <p:cNvPr id="19904" name="Freeform 161"/>
              <p:cNvSpPr>
                <a:spLocks/>
              </p:cNvSpPr>
              <p:nvPr/>
            </p:nvSpPr>
            <p:spPr bwMode="auto">
              <a:xfrm>
                <a:off x="3779" y="30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05" name="Freeform 162"/>
              <p:cNvSpPr>
                <a:spLocks/>
              </p:cNvSpPr>
              <p:nvPr/>
            </p:nvSpPr>
            <p:spPr bwMode="auto">
              <a:xfrm>
                <a:off x="3779" y="31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20FF"/>
              </a:solidFill>
              <a:ln w="9525">
                <a:noFill/>
                <a:round/>
                <a:headEnd/>
                <a:tailEnd/>
              </a:ln>
            </p:spPr>
            <p:txBody>
              <a:bodyPr/>
              <a:lstStyle/>
              <a:p>
                <a:endParaRPr lang="en-US"/>
              </a:p>
            </p:txBody>
          </p:sp>
          <p:sp>
            <p:nvSpPr>
              <p:cNvPr id="19906" name="Freeform 163"/>
              <p:cNvSpPr>
                <a:spLocks/>
              </p:cNvSpPr>
              <p:nvPr/>
            </p:nvSpPr>
            <p:spPr bwMode="auto">
              <a:xfrm>
                <a:off x="3779" y="31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07" name="Oval 164"/>
              <p:cNvSpPr>
                <a:spLocks noChangeArrowheads="1"/>
              </p:cNvSpPr>
              <p:nvPr/>
            </p:nvSpPr>
            <p:spPr bwMode="auto">
              <a:xfrm>
                <a:off x="3749" y="2544"/>
                <a:ext cx="54" cy="54"/>
              </a:xfrm>
              <a:prstGeom prst="ellipse">
                <a:avLst/>
              </a:prstGeom>
              <a:solidFill>
                <a:srgbClr val="FF0000"/>
              </a:solidFill>
              <a:ln w="9525">
                <a:noFill/>
                <a:round/>
                <a:headEnd/>
                <a:tailEnd/>
              </a:ln>
            </p:spPr>
            <p:txBody>
              <a:bodyPr/>
              <a:lstStyle/>
              <a:p>
                <a:endParaRPr lang="en-US"/>
              </a:p>
            </p:txBody>
          </p:sp>
          <p:sp>
            <p:nvSpPr>
              <p:cNvPr id="19908" name="Oval 165"/>
              <p:cNvSpPr>
                <a:spLocks noChangeArrowheads="1"/>
              </p:cNvSpPr>
              <p:nvPr/>
            </p:nvSpPr>
            <p:spPr bwMode="auto">
              <a:xfrm>
                <a:off x="3749" y="2544"/>
                <a:ext cx="54" cy="54"/>
              </a:xfrm>
              <a:prstGeom prst="ellipse">
                <a:avLst/>
              </a:prstGeom>
              <a:noFill/>
              <a:ln w="0">
                <a:solidFill>
                  <a:srgbClr val="FF0000"/>
                </a:solidFill>
                <a:round/>
                <a:headEnd/>
                <a:tailEnd/>
              </a:ln>
            </p:spPr>
            <p:txBody>
              <a:bodyPr/>
              <a:lstStyle/>
              <a:p>
                <a:endParaRPr lang="en-US"/>
              </a:p>
            </p:txBody>
          </p:sp>
          <p:sp>
            <p:nvSpPr>
              <p:cNvPr id="19909" name="Freeform 166"/>
              <p:cNvSpPr>
                <a:spLocks/>
              </p:cNvSpPr>
              <p:nvPr/>
            </p:nvSpPr>
            <p:spPr bwMode="auto">
              <a:xfrm>
                <a:off x="3683" y="25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60FF9F"/>
              </a:solidFill>
              <a:ln w="9525">
                <a:noFill/>
                <a:round/>
                <a:headEnd/>
                <a:tailEnd/>
              </a:ln>
            </p:spPr>
            <p:txBody>
              <a:bodyPr/>
              <a:lstStyle/>
              <a:p>
                <a:endParaRPr lang="en-US"/>
              </a:p>
            </p:txBody>
          </p:sp>
          <p:sp>
            <p:nvSpPr>
              <p:cNvPr id="19910" name="Freeform 167"/>
              <p:cNvSpPr>
                <a:spLocks/>
              </p:cNvSpPr>
              <p:nvPr/>
            </p:nvSpPr>
            <p:spPr bwMode="auto">
              <a:xfrm>
                <a:off x="3683" y="25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11" name="Freeform 168"/>
              <p:cNvSpPr>
                <a:spLocks/>
              </p:cNvSpPr>
              <p:nvPr/>
            </p:nvSpPr>
            <p:spPr bwMode="auto">
              <a:xfrm>
                <a:off x="3761" y="26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10FFEF"/>
              </a:solidFill>
              <a:ln w="9525">
                <a:noFill/>
                <a:round/>
                <a:headEnd/>
                <a:tailEnd/>
              </a:ln>
            </p:spPr>
            <p:txBody>
              <a:bodyPr/>
              <a:lstStyle/>
              <a:p>
                <a:endParaRPr lang="en-US"/>
              </a:p>
            </p:txBody>
          </p:sp>
          <p:sp>
            <p:nvSpPr>
              <p:cNvPr id="19912" name="Freeform 169"/>
              <p:cNvSpPr>
                <a:spLocks/>
              </p:cNvSpPr>
              <p:nvPr/>
            </p:nvSpPr>
            <p:spPr bwMode="auto">
              <a:xfrm>
                <a:off x="3761" y="26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3" name="Freeform 170"/>
              <p:cNvSpPr>
                <a:spLocks/>
              </p:cNvSpPr>
              <p:nvPr/>
            </p:nvSpPr>
            <p:spPr bwMode="auto">
              <a:xfrm>
                <a:off x="3761" y="25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60FF9F"/>
              </a:solidFill>
              <a:ln w="9525">
                <a:noFill/>
                <a:round/>
                <a:headEnd/>
                <a:tailEnd/>
              </a:ln>
            </p:spPr>
            <p:txBody>
              <a:bodyPr/>
              <a:lstStyle/>
              <a:p>
                <a:endParaRPr lang="en-US"/>
              </a:p>
            </p:txBody>
          </p:sp>
          <p:sp>
            <p:nvSpPr>
              <p:cNvPr id="19914" name="Freeform 171"/>
              <p:cNvSpPr>
                <a:spLocks/>
              </p:cNvSpPr>
              <p:nvPr/>
            </p:nvSpPr>
            <p:spPr bwMode="auto">
              <a:xfrm>
                <a:off x="3761" y="25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5" name="Freeform 172"/>
              <p:cNvSpPr>
                <a:spLocks/>
              </p:cNvSpPr>
              <p:nvPr/>
            </p:nvSpPr>
            <p:spPr bwMode="auto">
              <a:xfrm>
                <a:off x="3749" y="31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40FF"/>
              </a:solidFill>
              <a:ln w="9525">
                <a:noFill/>
                <a:round/>
                <a:headEnd/>
                <a:tailEnd/>
              </a:ln>
            </p:spPr>
            <p:txBody>
              <a:bodyPr/>
              <a:lstStyle/>
              <a:p>
                <a:endParaRPr lang="en-US"/>
              </a:p>
            </p:txBody>
          </p:sp>
          <p:sp>
            <p:nvSpPr>
              <p:cNvPr id="19916" name="Freeform 173"/>
              <p:cNvSpPr>
                <a:spLocks/>
              </p:cNvSpPr>
              <p:nvPr/>
            </p:nvSpPr>
            <p:spPr bwMode="auto">
              <a:xfrm>
                <a:off x="3749" y="31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7" name="Freeform 174"/>
              <p:cNvSpPr>
                <a:spLocks/>
              </p:cNvSpPr>
              <p:nvPr/>
            </p:nvSpPr>
            <p:spPr bwMode="auto">
              <a:xfrm>
                <a:off x="3749" y="33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00DF"/>
              </a:solidFill>
              <a:ln w="9525">
                <a:noFill/>
                <a:round/>
                <a:headEnd/>
                <a:tailEnd/>
              </a:ln>
            </p:spPr>
            <p:txBody>
              <a:bodyPr/>
              <a:lstStyle/>
              <a:p>
                <a:endParaRPr lang="en-US"/>
              </a:p>
            </p:txBody>
          </p:sp>
          <p:sp>
            <p:nvSpPr>
              <p:cNvPr id="19918" name="Freeform 175"/>
              <p:cNvSpPr>
                <a:spLocks/>
              </p:cNvSpPr>
              <p:nvPr/>
            </p:nvSpPr>
            <p:spPr bwMode="auto">
              <a:xfrm>
                <a:off x="3749" y="33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9" name="Rectangle 176"/>
              <p:cNvSpPr>
                <a:spLocks noChangeArrowheads="1"/>
              </p:cNvSpPr>
              <p:nvPr/>
            </p:nvSpPr>
            <p:spPr bwMode="auto">
              <a:xfrm>
                <a:off x="3923" y="3917"/>
                <a:ext cx="1" cy="230"/>
              </a:xfrm>
              <a:prstGeom prst="rect">
                <a:avLst/>
              </a:prstGeom>
              <a:noFill/>
              <a:ln w="9525">
                <a:noFill/>
                <a:miter lim="800000"/>
                <a:headEnd/>
                <a:tailEnd/>
              </a:ln>
            </p:spPr>
            <p:txBody>
              <a:bodyPr wrap="none" lIns="0" tIns="0" rIns="0" bIns="0">
                <a:spAutoFit/>
              </a:bodyPr>
              <a:lstStyle/>
              <a:p>
                <a:pPr algn="ctr"/>
                <a:endParaRPr lang="en-US" sz="2400">
                  <a:cs typeface="Arial" charset="0"/>
                </a:endParaRPr>
              </a:p>
            </p:txBody>
          </p:sp>
          <p:sp>
            <p:nvSpPr>
              <p:cNvPr id="19920" name="Freeform 177"/>
              <p:cNvSpPr>
                <a:spLocks/>
              </p:cNvSpPr>
              <p:nvPr/>
            </p:nvSpPr>
            <p:spPr bwMode="auto">
              <a:xfrm>
                <a:off x="3731" y="28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BFFF"/>
              </a:solidFill>
              <a:ln w="9525">
                <a:noFill/>
                <a:round/>
                <a:headEnd/>
                <a:tailEnd/>
              </a:ln>
            </p:spPr>
            <p:txBody>
              <a:bodyPr/>
              <a:lstStyle/>
              <a:p>
                <a:endParaRPr lang="en-US"/>
              </a:p>
            </p:txBody>
          </p:sp>
          <p:sp>
            <p:nvSpPr>
              <p:cNvPr id="19921" name="Freeform 178"/>
              <p:cNvSpPr>
                <a:spLocks/>
              </p:cNvSpPr>
              <p:nvPr/>
            </p:nvSpPr>
            <p:spPr bwMode="auto">
              <a:xfrm>
                <a:off x="3731" y="28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22" name="Freeform 179"/>
              <p:cNvSpPr>
                <a:spLocks/>
              </p:cNvSpPr>
              <p:nvPr/>
            </p:nvSpPr>
            <p:spPr bwMode="auto">
              <a:xfrm>
                <a:off x="3654" y="2568"/>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80FF80"/>
              </a:solidFill>
              <a:ln w="9525">
                <a:noFill/>
                <a:round/>
                <a:headEnd/>
                <a:tailEnd/>
              </a:ln>
            </p:spPr>
            <p:txBody>
              <a:bodyPr/>
              <a:lstStyle/>
              <a:p>
                <a:endParaRPr lang="en-US"/>
              </a:p>
            </p:txBody>
          </p:sp>
          <p:sp>
            <p:nvSpPr>
              <p:cNvPr id="19923" name="Freeform 180"/>
              <p:cNvSpPr>
                <a:spLocks/>
              </p:cNvSpPr>
              <p:nvPr/>
            </p:nvSpPr>
            <p:spPr bwMode="auto">
              <a:xfrm>
                <a:off x="3654" y="256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24" name="Oval 181"/>
              <p:cNvSpPr>
                <a:spLocks noChangeArrowheads="1"/>
              </p:cNvSpPr>
              <p:nvPr/>
            </p:nvSpPr>
            <p:spPr bwMode="auto">
              <a:xfrm>
                <a:off x="3743" y="2796"/>
                <a:ext cx="54" cy="54"/>
              </a:xfrm>
              <a:prstGeom prst="ellipse">
                <a:avLst/>
              </a:prstGeom>
              <a:solidFill>
                <a:srgbClr val="FF0000"/>
              </a:solidFill>
              <a:ln w="9525">
                <a:noFill/>
                <a:round/>
                <a:headEnd/>
                <a:tailEnd/>
              </a:ln>
            </p:spPr>
            <p:txBody>
              <a:bodyPr/>
              <a:lstStyle/>
              <a:p>
                <a:endParaRPr lang="en-US"/>
              </a:p>
            </p:txBody>
          </p:sp>
          <p:sp>
            <p:nvSpPr>
              <p:cNvPr id="19925" name="Oval 182"/>
              <p:cNvSpPr>
                <a:spLocks noChangeArrowheads="1"/>
              </p:cNvSpPr>
              <p:nvPr/>
            </p:nvSpPr>
            <p:spPr bwMode="auto">
              <a:xfrm>
                <a:off x="3743" y="2796"/>
                <a:ext cx="54" cy="54"/>
              </a:xfrm>
              <a:prstGeom prst="ellipse">
                <a:avLst/>
              </a:prstGeom>
              <a:noFill/>
              <a:ln w="0">
                <a:solidFill>
                  <a:srgbClr val="FF0000"/>
                </a:solidFill>
                <a:round/>
                <a:headEnd/>
                <a:tailEnd/>
              </a:ln>
            </p:spPr>
            <p:txBody>
              <a:bodyPr/>
              <a:lstStyle/>
              <a:p>
                <a:endParaRPr lang="en-US"/>
              </a:p>
            </p:txBody>
          </p:sp>
          <p:sp>
            <p:nvSpPr>
              <p:cNvPr id="19926" name="Freeform 183"/>
              <p:cNvSpPr>
                <a:spLocks/>
              </p:cNvSpPr>
              <p:nvPr/>
            </p:nvSpPr>
            <p:spPr bwMode="auto">
              <a:xfrm>
                <a:off x="3731" y="27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20FFDF"/>
              </a:solidFill>
              <a:ln w="9525">
                <a:noFill/>
                <a:round/>
                <a:headEnd/>
                <a:tailEnd/>
              </a:ln>
            </p:spPr>
            <p:txBody>
              <a:bodyPr/>
              <a:lstStyle/>
              <a:p>
                <a:endParaRPr lang="en-US"/>
              </a:p>
            </p:txBody>
          </p:sp>
          <p:sp>
            <p:nvSpPr>
              <p:cNvPr id="19927" name="Freeform 184"/>
              <p:cNvSpPr>
                <a:spLocks/>
              </p:cNvSpPr>
              <p:nvPr/>
            </p:nvSpPr>
            <p:spPr bwMode="auto">
              <a:xfrm>
                <a:off x="3731" y="27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28" name="Freeform 185"/>
              <p:cNvSpPr>
                <a:spLocks/>
              </p:cNvSpPr>
              <p:nvPr/>
            </p:nvSpPr>
            <p:spPr bwMode="auto">
              <a:xfrm>
                <a:off x="3719" y="33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FF"/>
              </a:solidFill>
              <a:ln w="9525">
                <a:noFill/>
                <a:round/>
                <a:headEnd/>
                <a:tailEnd/>
              </a:ln>
            </p:spPr>
            <p:txBody>
              <a:bodyPr/>
              <a:lstStyle/>
              <a:p>
                <a:endParaRPr lang="en-US"/>
              </a:p>
            </p:txBody>
          </p:sp>
          <p:sp>
            <p:nvSpPr>
              <p:cNvPr id="19929" name="Freeform 186"/>
              <p:cNvSpPr>
                <a:spLocks/>
              </p:cNvSpPr>
              <p:nvPr/>
            </p:nvSpPr>
            <p:spPr bwMode="auto">
              <a:xfrm>
                <a:off x="3719" y="33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30" name="Freeform 187"/>
              <p:cNvSpPr>
                <a:spLocks/>
              </p:cNvSpPr>
              <p:nvPr/>
            </p:nvSpPr>
            <p:spPr bwMode="auto">
              <a:xfrm>
                <a:off x="3701" y="30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80FF"/>
              </a:solidFill>
              <a:ln w="9525">
                <a:noFill/>
                <a:round/>
                <a:headEnd/>
                <a:tailEnd/>
              </a:ln>
            </p:spPr>
            <p:txBody>
              <a:bodyPr/>
              <a:lstStyle/>
              <a:p>
                <a:endParaRPr lang="en-US"/>
              </a:p>
            </p:txBody>
          </p:sp>
          <p:sp>
            <p:nvSpPr>
              <p:cNvPr id="19931" name="Freeform 188"/>
              <p:cNvSpPr>
                <a:spLocks/>
              </p:cNvSpPr>
              <p:nvPr/>
            </p:nvSpPr>
            <p:spPr bwMode="auto">
              <a:xfrm>
                <a:off x="3701" y="30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32" name="Freeform 189"/>
              <p:cNvSpPr>
                <a:spLocks/>
              </p:cNvSpPr>
              <p:nvPr/>
            </p:nvSpPr>
            <p:spPr bwMode="auto">
              <a:xfrm>
                <a:off x="3701" y="28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DFFF"/>
              </a:solidFill>
              <a:ln w="9525">
                <a:noFill/>
                <a:round/>
                <a:headEnd/>
                <a:tailEnd/>
              </a:ln>
            </p:spPr>
            <p:txBody>
              <a:bodyPr/>
              <a:lstStyle/>
              <a:p>
                <a:endParaRPr lang="en-US"/>
              </a:p>
            </p:txBody>
          </p:sp>
          <p:sp>
            <p:nvSpPr>
              <p:cNvPr id="19933" name="Freeform 190"/>
              <p:cNvSpPr>
                <a:spLocks/>
              </p:cNvSpPr>
              <p:nvPr/>
            </p:nvSpPr>
            <p:spPr bwMode="auto">
              <a:xfrm>
                <a:off x="3701" y="28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4" name="Oval 191"/>
              <p:cNvSpPr>
                <a:spLocks noChangeArrowheads="1"/>
              </p:cNvSpPr>
              <p:nvPr/>
            </p:nvSpPr>
            <p:spPr bwMode="auto">
              <a:xfrm>
                <a:off x="3779" y="3114"/>
                <a:ext cx="54" cy="54"/>
              </a:xfrm>
              <a:prstGeom prst="ellipse">
                <a:avLst/>
              </a:prstGeom>
              <a:solidFill>
                <a:srgbClr val="FF0000"/>
              </a:solidFill>
              <a:ln w="9525">
                <a:noFill/>
                <a:round/>
                <a:headEnd/>
                <a:tailEnd/>
              </a:ln>
            </p:spPr>
            <p:txBody>
              <a:bodyPr/>
              <a:lstStyle/>
              <a:p>
                <a:endParaRPr lang="en-US"/>
              </a:p>
            </p:txBody>
          </p:sp>
          <p:sp>
            <p:nvSpPr>
              <p:cNvPr id="19935" name="Oval 192"/>
              <p:cNvSpPr>
                <a:spLocks noChangeArrowheads="1"/>
              </p:cNvSpPr>
              <p:nvPr/>
            </p:nvSpPr>
            <p:spPr bwMode="auto">
              <a:xfrm>
                <a:off x="3779" y="3114"/>
                <a:ext cx="54" cy="54"/>
              </a:xfrm>
              <a:prstGeom prst="ellipse">
                <a:avLst/>
              </a:prstGeom>
              <a:noFill/>
              <a:ln w="0">
                <a:solidFill>
                  <a:srgbClr val="FF0000"/>
                </a:solidFill>
                <a:round/>
                <a:headEnd/>
                <a:tailEnd/>
              </a:ln>
            </p:spPr>
            <p:txBody>
              <a:bodyPr/>
              <a:lstStyle/>
              <a:p>
                <a:endParaRPr lang="en-US"/>
              </a:p>
            </p:txBody>
          </p:sp>
          <p:sp>
            <p:nvSpPr>
              <p:cNvPr id="19936" name="Freeform 193"/>
              <p:cNvSpPr>
                <a:spLocks/>
              </p:cNvSpPr>
              <p:nvPr/>
            </p:nvSpPr>
            <p:spPr bwMode="auto">
              <a:xfrm>
                <a:off x="3683" y="2412"/>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BFFF40"/>
              </a:solidFill>
              <a:ln w="9525">
                <a:noFill/>
                <a:round/>
                <a:headEnd/>
                <a:tailEnd/>
              </a:ln>
            </p:spPr>
            <p:txBody>
              <a:bodyPr/>
              <a:lstStyle/>
              <a:p>
                <a:endParaRPr lang="en-US"/>
              </a:p>
            </p:txBody>
          </p:sp>
          <p:sp>
            <p:nvSpPr>
              <p:cNvPr id="19937" name="Freeform 194"/>
              <p:cNvSpPr>
                <a:spLocks/>
              </p:cNvSpPr>
              <p:nvPr/>
            </p:nvSpPr>
            <p:spPr bwMode="auto">
              <a:xfrm>
                <a:off x="3683" y="2412"/>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8" name="Freeform 195"/>
              <p:cNvSpPr>
                <a:spLocks/>
              </p:cNvSpPr>
              <p:nvPr/>
            </p:nvSpPr>
            <p:spPr bwMode="auto">
              <a:xfrm>
                <a:off x="3594" y="30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9FFF"/>
              </a:solidFill>
              <a:ln w="9525">
                <a:noFill/>
                <a:round/>
                <a:headEnd/>
                <a:tailEnd/>
              </a:ln>
            </p:spPr>
            <p:txBody>
              <a:bodyPr/>
              <a:lstStyle/>
              <a:p>
                <a:endParaRPr lang="en-US"/>
              </a:p>
            </p:txBody>
          </p:sp>
          <p:sp>
            <p:nvSpPr>
              <p:cNvPr id="19939" name="Freeform 196"/>
              <p:cNvSpPr>
                <a:spLocks/>
              </p:cNvSpPr>
              <p:nvPr/>
            </p:nvSpPr>
            <p:spPr bwMode="auto">
              <a:xfrm>
                <a:off x="3594" y="30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40" name="Freeform 197"/>
              <p:cNvSpPr>
                <a:spLocks/>
              </p:cNvSpPr>
              <p:nvPr/>
            </p:nvSpPr>
            <p:spPr bwMode="auto">
              <a:xfrm>
                <a:off x="3671" y="316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40FF"/>
              </a:solidFill>
              <a:ln w="9525">
                <a:noFill/>
                <a:round/>
                <a:headEnd/>
                <a:tailEnd/>
              </a:ln>
            </p:spPr>
            <p:txBody>
              <a:bodyPr/>
              <a:lstStyle/>
              <a:p>
                <a:endParaRPr lang="en-US"/>
              </a:p>
            </p:txBody>
          </p:sp>
          <p:sp>
            <p:nvSpPr>
              <p:cNvPr id="19941" name="Freeform 198"/>
              <p:cNvSpPr>
                <a:spLocks/>
              </p:cNvSpPr>
              <p:nvPr/>
            </p:nvSpPr>
            <p:spPr bwMode="auto">
              <a:xfrm>
                <a:off x="3671" y="316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42" name="Freeform 199"/>
              <p:cNvSpPr>
                <a:spLocks/>
              </p:cNvSpPr>
              <p:nvPr/>
            </p:nvSpPr>
            <p:spPr bwMode="auto">
              <a:xfrm>
                <a:off x="3671" y="30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9FFF"/>
              </a:solidFill>
              <a:ln w="9525">
                <a:noFill/>
                <a:round/>
                <a:headEnd/>
                <a:tailEnd/>
              </a:ln>
            </p:spPr>
            <p:txBody>
              <a:bodyPr/>
              <a:lstStyle/>
              <a:p>
                <a:endParaRPr lang="en-US"/>
              </a:p>
            </p:txBody>
          </p:sp>
          <p:sp>
            <p:nvSpPr>
              <p:cNvPr id="19943" name="Freeform 200"/>
              <p:cNvSpPr>
                <a:spLocks/>
              </p:cNvSpPr>
              <p:nvPr/>
            </p:nvSpPr>
            <p:spPr bwMode="auto">
              <a:xfrm>
                <a:off x="3671" y="30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44" name="Oval 201"/>
              <p:cNvSpPr>
                <a:spLocks noChangeArrowheads="1"/>
              </p:cNvSpPr>
              <p:nvPr/>
            </p:nvSpPr>
            <p:spPr bwMode="auto">
              <a:xfrm>
                <a:off x="3749" y="3156"/>
                <a:ext cx="54" cy="54"/>
              </a:xfrm>
              <a:prstGeom prst="ellipse">
                <a:avLst/>
              </a:prstGeom>
              <a:solidFill>
                <a:srgbClr val="FF0000"/>
              </a:solidFill>
              <a:ln w="9525">
                <a:noFill/>
                <a:round/>
                <a:headEnd/>
                <a:tailEnd/>
              </a:ln>
            </p:spPr>
            <p:txBody>
              <a:bodyPr/>
              <a:lstStyle/>
              <a:p>
                <a:endParaRPr lang="en-US"/>
              </a:p>
            </p:txBody>
          </p:sp>
          <p:sp>
            <p:nvSpPr>
              <p:cNvPr id="19945" name="Oval 202"/>
              <p:cNvSpPr>
                <a:spLocks noChangeArrowheads="1"/>
              </p:cNvSpPr>
              <p:nvPr/>
            </p:nvSpPr>
            <p:spPr bwMode="auto">
              <a:xfrm>
                <a:off x="3749" y="3156"/>
                <a:ext cx="54" cy="54"/>
              </a:xfrm>
              <a:prstGeom prst="ellipse">
                <a:avLst/>
              </a:prstGeom>
              <a:noFill/>
              <a:ln w="0">
                <a:solidFill>
                  <a:srgbClr val="FF0000"/>
                </a:solidFill>
                <a:round/>
                <a:headEnd/>
                <a:tailEnd/>
              </a:ln>
            </p:spPr>
            <p:txBody>
              <a:bodyPr/>
              <a:lstStyle/>
              <a:p>
                <a:endParaRPr lang="en-US"/>
              </a:p>
            </p:txBody>
          </p:sp>
          <p:sp>
            <p:nvSpPr>
              <p:cNvPr id="19946" name="Oval 203"/>
              <p:cNvSpPr>
                <a:spLocks noChangeArrowheads="1"/>
              </p:cNvSpPr>
              <p:nvPr/>
            </p:nvSpPr>
            <p:spPr bwMode="auto">
              <a:xfrm>
                <a:off x="3743" y="2604"/>
                <a:ext cx="54" cy="54"/>
              </a:xfrm>
              <a:prstGeom prst="ellipse">
                <a:avLst/>
              </a:prstGeom>
              <a:solidFill>
                <a:srgbClr val="FF0000"/>
              </a:solidFill>
              <a:ln w="9525">
                <a:noFill/>
                <a:round/>
                <a:headEnd/>
                <a:tailEnd/>
              </a:ln>
            </p:spPr>
            <p:txBody>
              <a:bodyPr/>
              <a:lstStyle/>
              <a:p>
                <a:endParaRPr lang="en-US"/>
              </a:p>
            </p:txBody>
          </p:sp>
          <p:sp>
            <p:nvSpPr>
              <p:cNvPr id="19947" name="Oval 204"/>
              <p:cNvSpPr>
                <a:spLocks noChangeArrowheads="1"/>
              </p:cNvSpPr>
              <p:nvPr/>
            </p:nvSpPr>
            <p:spPr bwMode="auto">
              <a:xfrm>
                <a:off x="3743" y="2604"/>
                <a:ext cx="54" cy="54"/>
              </a:xfrm>
              <a:prstGeom prst="ellipse">
                <a:avLst/>
              </a:prstGeom>
              <a:noFill/>
              <a:ln w="0">
                <a:solidFill>
                  <a:srgbClr val="FF0000"/>
                </a:solidFill>
                <a:round/>
                <a:headEnd/>
                <a:tailEnd/>
              </a:ln>
            </p:spPr>
            <p:txBody>
              <a:bodyPr/>
              <a:lstStyle/>
              <a:p>
                <a:endParaRPr lang="en-US"/>
              </a:p>
            </p:txBody>
          </p:sp>
          <p:sp>
            <p:nvSpPr>
              <p:cNvPr id="19948" name="Freeform 205"/>
              <p:cNvSpPr>
                <a:spLocks/>
              </p:cNvSpPr>
              <p:nvPr/>
            </p:nvSpPr>
            <p:spPr bwMode="auto">
              <a:xfrm>
                <a:off x="3654" y="2706"/>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20FFDF"/>
              </a:solidFill>
              <a:ln w="9525">
                <a:noFill/>
                <a:round/>
                <a:headEnd/>
                <a:tailEnd/>
              </a:ln>
            </p:spPr>
            <p:txBody>
              <a:bodyPr/>
              <a:lstStyle/>
              <a:p>
                <a:endParaRPr lang="en-US"/>
              </a:p>
            </p:txBody>
          </p:sp>
          <p:sp>
            <p:nvSpPr>
              <p:cNvPr id="19949" name="Freeform 206"/>
              <p:cNvSpPr>
                <a:spLocks/>
              </p:cNvSpPr>
              <p:nvPr/>
            </p:nvSpPr>
            <p:spPr bwMode="auto">
              <a:xfrm>
                <a:off x="3654" y="270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0" name="Freeform 207"/>
              <p:cNvSpPr>
                <a:spLocks/>
              </p:cNvSpPr>
              <p:nvPr/>
            </p:nvSpPr>
            <p:spPr bwMode="auto">
              <a:xfrm>
                <a:off x="3642" y="33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00FF"/>
              </a:solidFill>
              <a:ln w="9525">
                <a:noFill/>
                <a:round/>
                <a:headEnd/>
                <a:tailEnd/>
              </a:ln>
            </p:spPr>
            <p:txBody>
              <a:bodyPr/>
              <a:lstStyle/>
              <a:p>
                <a:endParaRPr lang="en-US"/>
              </a:p>
            </p:txBody>
          </p:sp>
          <p:sp>
            <p:nvSpPr>
              <p:cNvPr id="19951" name="Freeform 208"/>
              <p:cNvSpPr>
                <a:spLocks/>
              </p:cNvSpPr>
              <p:nvPr/>
            </p:nvSpPr>
            <p:spPr bwMode="auto">
              <a:xfrm>
                <a:off x="3642" y="33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2" name="Freeform 209"/>
              <p:cNvSpPr>
                <a:spLocks/>
              </p:cNvSpPr>
              <p:nvPr/>
            </p:nvSpPr>
            <p:spPr bwMode="auto">
              <a:xfrm>
                <a:off x="3564" y="304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AFFF"/>
              </a:solidFill>
              <a:ln w="9525">
                <a:noFill/>
                <a:round/>
                <a:headEnd/>
                <a:tailEnd/>
              </a:ln>
            </p:spPr>
            <p:txBody>
              <a:bodyPr/>
              <a:lstStyle/>
              <a:p>
                <a:endParaRPr lang="en-US"/>
              </a:p>
            </p:txBody>
          </p:sp>
          <p:sp>
            <p:nvSpPr>
              <p:cNvPr id="19953" name="Freeform 210"/>
              <p:cNvSpPr>
                <a:spLocks/>
              </p:cNvSpPr>
              <p:nvPr/>
            </p:nvSpPr>
            <p:spPr bwMode="auto">
              <a:xfrm>
                <a:off x="3564" y="304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54" name="Freeform 211"/>
              <p:cNvSpPr>
                <a:spLocks/>
              </p:cNvSpPr>
              <p:nvPr/>
            </p:nvSpPr>
            <p:spPr bwMode="auto">
              <a:xfrm>
                <a:off x="3642" y="3186"/>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0050FF"/>
              </a:solidFill>
              <a:ln w="9525">
                <a:noFill/>
                <a:round/>
                <a:headEnd/>
                <a:tailEnd/>
              </a:ln>
            </p:spPr>
            <p:txBody>
              <a:bodyPr/>
              <a:lstStyle/>
              <a:p>
                <a:endParaRPr lang="en-US"/>
              </a:p>
            </p:txBody>
          </p:sp>
          <p:sp>
            <p:nvSpPr>
              <p:cNvPr id="19955" name="Freeform 212"/>
              <p:cNvSpPr>
                <a:spLocks/>
              </p:cNvSpPr>
              <p:nvPr/>
            </p:nvSpPr>
            <p:spPr bwMode="auto">
              <a:xfrm>
                <a:off x="3642" y="31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56" name="Freeform 213"/>
              <p:cNvSpPr>
                <a:spLocks/>
              </p:cNvSpPr>
              <p:nvPr/>
            </p:nvSpPr>
            <p:spPr bwMode="auto">
              <a:xfrm>
                <a:off x="3624" y="2868"/>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DFFF"/>
              </a:solidFill>
              <a:ln w="9525">
                <a:noFill/>
                <a:round/>
                <a:headEnd/>
                <a:tailEnd/>
              </a:ln>
            </p:spPr>
            <p:txBody>
              <a:bodyPr/>
              <a:lstStyle/>
              <a:p>
                <a:endParaRPr lang="en-US"/>
              </a:p>
            </p:txBody>
          </p:sp>
          <p:sp>
            <p:nvSpPr>
              <p:cNvPr id="19957" name="Freeform 214"/>
              <p:cNvSpPr>
                <a:spLocks/>
              </p:cNvSpPr>
              <p:nvPr/>
            </p:nvSpPr>
            <p:spPr bwMode="auto">
              <a:xfrm>
                <a:off x="3624" y="2868"/>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58" name="Freeform 215"/>
              <p:cNvSpPr>
                <a:spLocks/>
              </p:cNvSpPr>
              <p:nvPr/>
            </p:nvSpPr>
            <p:spPr bwMode="auto">
              <a:xfrm>
                <a:off x="3624" y="27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959" name="Freeform 216"/>
              <p:cNvSpPr>
                <a:spLocks/>
              </p:cNvSpPr>
              <p:nvPr/>
            </p:nvSpPr>
            <p:spPr bwMode="auto">
              <a:xfrm>
                <a:off x="3624" y="27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0" name="Oval 217"/>
              <p:cNvSpPr>
                <a:spLocks noChangeArrowheads="1"/>
              </p:cNvSpPr>
              <p:nvPr/>
            </p:nvSpPr>
            <p:spPr bwMode="auto">
              <a:xfrm>
                <a:off x="3606" y="3402"/>
                <a:ext cx="54" cy="54"/>
              </a:xfrm>
              <a:prstGeom prst="ellipse">
                <a:avLst/>
              </a:prstGeom>
              <a:solidFill>
                <a:srgbClr val="FF0000"/>
              </a:solidFill>
              <a:ln w="9525">
                <a:noFill/>
                <a:round/>
                <a:headEnd/>
                <a:tailEnd/>
              </a:ln>
            </p:spPr>
            <p:txBody>
              <a:bodyPr/>
              <a:lstStyle/>
              <a:p>
                <a:endParaRPr lang="en-US"/>
              </a:p>
            </p:txBody>
          </p:sp>
          <p:sp>
            <p:nvSpPr>
              <p:cNvPr id="19961" name="Oval 218"/>
              <p:cNvSpPr>
                <a:spLocks noChangeArrowheads="1"/>
              </p:cNvSpPr>
              <p:nvPr/>
            </p:nvSpPr>
            <p:spPr bwMode="auto">
              <a:xfrm>
                <a:off x="3606" y="3402"/>
                <a:ext cx="54" cy="54"/>
              </a:xfrm>
              <a:prstGeom prst="ellipse">
                <a:avLst/>
              </a:prstGeom>
              <a:noFill/>
              <a:ln w="0">
                <a:solidFill>
                  <a:srgbClr val="FF0000"/>
                </a:solidFill>
                <a:round/>
                <a:headEnd/>
                <a:tailEnd/>
              </a:ln>
            </p:spPr>
            <p:txBody>
              <a:bodyPr/>
              <a:lstStyle/>
              <a:p>
                <a:endParaRPr lang="en-US"/>
              </a:p>
            </p:txBody>
          </p:sp>
          <p:sp>
            <p:nvSpPr>
              <p:cNvPr id="19962" name="Freeform 219"/>
              <p:cNvSpPr>
                <a:spLocks/>
              </p:cNvSpPr>
              <p:nvPr/>
            </p:nvSpPr>
            <p:spPr bwMode="auto">
              <a:xfrm>
                <a:off x="3612" y="3348"/>
                <a:ext cx="107" cy="155"/>
              </a:xfrm>
              <a:custGeom>
                <a:avLst/>
                <a:gdLst>
                  <a:gd name="T0" fmla="*/ 0 w 107"/>
                  <a:gd name="T1" fmla="*/ 155 h 155"/>
                  <a:gd name="T2" fmla="*/ 107 w 107"/>
                  <a:gd name="T3" fmla="*/ 138 h 155"/>
                  <a:gd name="T4" fmla="*/ 30 w 107"/>
                  <a:gd name="T5" fmla="*/ 0 h 155"/>
                  <a:gd name="T6" fmla="*/ 0 w 107"/>
                  <a:gd name="T7" fmla="*/ 155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0" y="155"/>
                    </a:moveTo>
                    <a:lnTo>
                      <a:pt x="107" y="138"/>
                    </a:lnTo>
                    <a:lnTo>
                      <a:pt x="30" y="0"/>
                    </a:lnTo>
                    <a:lnTo>
                      <a:pt x="0" y="155"/>
                    </a:lnTo>
                    <a:close/>
                  </a:path>
                </a:pathLst>
              </a:custGeom>
              <a:solidFill>
                <a:srgbClr val="0010FF"/>
              </a:solidFill>
              <a:ln w="9525">
                <a:noFill/>
                <a:round/>
                <a:headEnd/>
                <a:tailEnd/>
              </a:ln>
            </p:spPr>
            <p:txBody>
              <a:bodyPr/>
              <a:lstStyle/>
              <a:p>
                <a:endParaRPr lang="en-US"/>
              </a:p>
            </p:txBody>
          </p:sp>
          <p:sp>
            <p:nvSpPr>
              <p:cNvPr id="19963" name="Freeform 220"/>
              <p:cNvSpPr>
                <a:spLocks/>
              </p:cNvSpPr>
              <p:nvPr/>
            </p:nvSpPr>
            <p:spPr bwMode="auto">
              <a:xfrm>
                <a:off x="3612" y="3348"/>
                <a:ext cx="107" cy="155"/>
              </a:xfrm>
              <a:custGeom>
                <a:avLst/>
                <a:gdLst>
                  <a:gd name="T0" fmla="*/ 0 w 18"/>
                  <a:gd name="T1" fmla="*/ 195753 h 26"/>
                  <a:gd name="T2" fmla="*/ 133607 w 18"/>
                  <a:gd name="T3" fmla="*/ 173117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4" name="Freeform 221"/>
              <p:cNvSpPr>
                <a:spLocks/>
              </p:cNvSpPr>
              <p:nvPr/>
            </p:nvSpPr>
            <p:spPr bwMode="auto">
              <a:xfrm>
                <a:off x="3606" y="2412"/>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BFFF40"/>
              </a:solidFill>
              <a:ln w="9525">
                <a:noFill/>
                <a:round/>
                <a:headEnd/>
                <a:tailEnd/>
              </a:ln>
            </p:spPr>
            <p:txBody>
              <a:bodyPr/>
              <a:lstStyle/>
              <a:p>
                <a:endParaRPr lang="en-US"/>
              </a:p>
            </p:txBody>
          </p:sp>
          <p:sp>
            <p:nvSpPr>
              <p:cNvPr id="19965" name="Freeform 222"/>
              <p:cNvSpPr>
                <a:spLocks/>
              </p:cNvSpPr>
              <p:nvPr/>
            </p:nvSpPr>
            <p:spPr bwMode="auto">
              <a:xfrm>
                <a:off x="3606" y="2412"/>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66" name="Oval 223"/>
              <p:cNvSpPr>
                <a:spLocks noChangeArrowheads="1"/>
              </p:cNvSpPr>
              <p:nvPr/>
            </p:nvSpPr>
            <p:spPr bwMode="auto">
              <a:xfrm>
                <a:off x="3534" y="2256"/>
                <a:ext cx="54" cy="54"/>
              </a:xfrm>
              <a:prstGeom prst="ellipse">
                <a:avLst/>
              </a:prstGeom>
              <a:solidFill>
                <a:srgbClr val="FF0000"/>
              </a:solidFill>
              <a:ln w="9525">
                <a:noFill/>
                <a:round/>
                <a:headEnd/>
                <a:tailEnd/>
              </a:ln>
            </p:spPr>
            <p:txBody>
              <a:bodyPr/>
              <a:lstStyle/>
              <a:p>
                <a:endParaRPr lang="en-US"/>
              </a:p>
            </p:txBody>
          </p:sp>
          <p:sp>
            <p:nvSpPr>
              <p:cNvPr id="19967" name="Oval 224"/>
              <p:cNvSpPr>
                <a:spLocks noChangeArrowheads="1"/>
              </p:cNvSpPr>
              <p:nvPr/>
            </p:nvSpPr>
            <p:spPr bwMode="auto">
              <a:xfrm>
                <a:off x="3534" y="2256"/>
                <a:ext cx="54" cy="54"/>
              </a:xfrm>
              <a:prstGeom prst="ellipse">
                <a:avLst/>
              </a:prstGeom>
              <a:noFill/>
              <a:ln w="0">
                <a:solidFill>
                  <a:srgbClr val="FF0000"/>
                </a:solidFill>
                <a:round/>
                <a:headEnd/>
                <a:tailEnd/>
              </a:ln>
            </p:spPr>
            <p:txBody>
              <a:bodyPr/>
              <a:lstStyle/>
              <a:p>
                <a:endParaRPr lang="en-US"/>
              </a:p>
            </p:txBody>
          </p:sp>
          <p:sp>
            <p:nvSpPr>
              <p:cNvPr id="19968" name="Freeform 225"/>
              <p:cNvSpPr>
                <a:spLocks/>
              </p:cNvSpPr>
              <p:nvPr/>
            </p:nvSpPr>
            <p:spPr bwMode="auto">
              <a:xfrm>
                <a:off x="3528" y="2131"/>
                <a:ext cx="108" cy="155"/>
              </a:xfrm>
              <a:custGeom>
                <a:avLst/>
                <a:gdLst>
                  <a:gd name="T0" fmla="*/ 0 w 108"/>
                  <a:gd name="T1" fmla="*/ 155 h 155"/>
                  <a:gd name="T2" fmla="*/ 108 w 108"/>
                  <a:gd name="T3" fmla="*/ 137 h 155"/>
                  <a:gd name="T4" fmla="*/ 30 w 108"/>
                  <a:gd name="T5" fmla="*/ 0 h 155"/>
                  <a:gd name="T6" fmla="*/ 0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8F00"/>
              </a:solidFill>
              <a:ln w="9525">
                <a:noFill/>
                <a:round/>
                <a:headEnd/>
                <a:tailEnd/>
              </a:ln>
            </p:spPr>
            <p:txBody>
              <a:bodyPr/>
              <a:lstStyle/>
              <a:p>
                <a:endParaRPr lang="en-US"/>
              </a:p>
            </p:txBody>
          </p:sp>
          <p:sp>
            <p:nvSpPr>
              <p:cNvPr id="19969" name="Freeform 226"/>
              <p:cNvSpPr>
                <a:spLocks/>
              </p:cNvSpPr>
              <p:nvPr/>
            </p:nvSpPr>
            <p:spPr bwMode="auto">
              <a:xfrm>
                <a:off x="3528" y="2131"/>
                <a:ext cx="108" cy="155"/>
              </a:xfrm>
              <a:custGeom>
                <a:avLst/>
                <a:gdLst>
                  <a:gd name="T0" fmla="*/ 0 w 18"/>
                  <a:gd name="T1" fmla="*/ 195753 h 26"/>
                  <a:gd name="T2" fmla="*/ 139968 w 18"/>
                  <a:gd name="T3" fmla="*/ 173117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0" name="Freeform 227"/>
              <p:cNvSpPr>
                <a:spLocks/>
              </p:cNvSpPr>
              <p:nvPr/>
            </p:nvSpPr>
            <p:spPr bwMode="auto">
              <a:xfrm>
                <a:off x="3606" y="2268"/>
                <a:ext cx="107" cy="162"/>
              </a:xfrm>
              <a:custGeom>
                <a:avLst/>
                <a:gdLst>
                  <a:gd name="T0" fmla="*/ 0 w 107"/>
                  <a:gd name="T1" fmla="*/ 162 h 162"/>
                  <a:gd name="T2" fmla="*/ 107 w 107"/>
                  <a:gd name="T3" fmla="*/ 144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DF00"/>
              </a:solidFill>
              <a:ln w="9525">
                <a:noFill/>
                <a:round/>
                <a:headEnd/>
                <a:tailEnd/>
              </a:ln>
            </p:spPr>
            <p:txBody>
              <a:bodyPr/>
              <a:lstStyle/>
              <a:p>
                <a:endParaRPr lang="en-US"/>
              </a:p>
            </p:txBody>
          </p:sp>
          <p:sp>
            <p:nvSpPr>
              <p:cNvPr id="19971" name="Freeform 228"/>
              <p:cNvSpPr>
                <a:spLocks/>
              </p:cNvSpPr>
              <p:nvPr/>
            </p:nvSpPr>
            <p:spPr bwMode="auto">
              <a:xfrm>
                <a:off x="3606" y="2268"/>
                <a:ext cx="107" cy="162"/>
              </a:xfrm>
              <a:custGeom>
                <a:avLst/>
                <a:gdLst>
                  <a:gd name="T0" fmla="*/ 0 w 18"/>
                  <a:gd name="T1" fmla="*/ 209952 h 27"/>
                  <a:gd name="T2" fmla="*/ 133607 w 18"/>
                  <a:gd name="T3" fmla="*/ 186624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72" name="Freeform 229"/>
              <p:cNvSpPr>
                <a:spLocks/>
              </p:cNvSpPr>
              <p:nvPr/>
            </p:nvSpPr>
            <p:spPr bwMode="auto">
              <a:xfrm>
                <a:off x="3594" y="2886"/>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EFFF"/>
              </a:solidFill>
              <a:ln w="9525">
                <a:noFill/>
                <a:round/>
                <a:headEnd/>
                <a:tailEnd/>
              </a:ln>
            </p:spPr>
            <p:txBody>
              <a:bodyPr/>
              <a:lstStyle/>
              <a:p>
                <a:endParaRPr lang="en-US"/>
              </a:p>
            </p:txBody>
          </p:sp>
          <p:sp>
            <p:nvSpPr>
              <p:cNvPr id="19973" name="Freeform 230"/>
              <p:cNvSpPr>
                <a:spLocks/>
              </p:cNvSpPr>
              <p:nvPr/>
            </p:nvSpPr>
            <p:spPr bwMode="auto">
              <a:xfrm>
                <a:off x="3594" y="28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74" name="Freeform 231"/>
              <p:cNvSpPr>
                <a:spLocks/>
              </p:cNvSpPr>
              <p:nvPr/>
            </p:nvSpPr>
            <p:spPr bwMode="auto">
              <a:xfrm>
                <a:off x="3576" y="2568"/>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80FF80"/>
              </a:solidFill>
              <a:ln w="9525">
                <a:noFill/>
                <a:round/>
                <a:headEnd/>
                <a:tailEnd/>
              </a:ln>
            </p:spPr>
            <p:txBody>
              <a:bodyPr/>
              <a:lstStyle/>
              <a:p>
                <a:endParaRPr lang="en-US"/>
              </a:p>
            </p:txBody>
          </p:sp>
          <p:sp>
            <p:nvSpPr>
              <p:cNvPr id="19975" name="Freeform 232"/>
              <p:cNvSpPr>
                <a:spLocks/>
              </p:cNvSpPr>
              <p:nvPr/>
            </p:nvSpPr>
            <p:spPr bwMode="auto">
              <a:xfrm>
                <a:off x="3576" y="2568"/>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76" name="Freeform 233"/>
              <p:cNvSpPr>
                <a:spLocks/>
              </p:cNvSpPr>
              <p:nvPr/>
            </p:nvSpPr>
            <p:spPr bwMode="auto">
              <a:xfrm>
                <a:off x="3576" y="24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FF30"/>
              </a:solidFill>
              <a:ln w="9525">
                <a:noFill/>
                <a:round/>
                <a:headEnd/>
                <a:tailEnd/>
              </a:ln>
            </p:spPr>
            <p:txBody>
              <a:bodyPr/>
              <a:lstStyle/>
              <a:p>
                <a:endParaRPr lang="en-US"/>
              </a:p>
            </p:txBody>
          </p:sp>
          <p:sp>
            <p:nvSpPr>
              <p:cNvPr id="19977" name="Freeform 234"/>
              <p:cNvSpPr>
                <a:spLocks/>
              </p:cNvSpPr>
              <p:nvPr/>
            </p:nvSpPr>
            <p:spPr bwMode="auto">
              <a:xfrm>
                <a:off x="3576" y="24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8" name="Freeform 235"/>
              <p:cNvSpPr>
                <a:spLocks/>
              </p:cNvSpPr>
              <p:nvPr/>
            </p:nvSpPr>
            <p:spPr bwMode="auto">
              <a:xfrm>
                <a:off x="3564" y="3186"/>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50FF"/>
              </a:solidFill>
              <a:ln w="9525">
                <a:noFill/>
                <a:round/>
                <a:headEnd/>
                <a:tailEnd/>
              </a:ln>
            </p:spPr>
            <p:txBody>
              <a:bodyPr/>
              <a:lstStyle/>
              <a:p>
                <a:endParaRPr lang="en-US"/>
              </a:p>
            </p:txBody>
          </p:sp>
          <p:sp>
            <p:nvSpPr>
              <p:cNvPr id="19979" name="Freeform 236"/>
              <p:cNvSpPr>
                <a:spLocks/>
              </p:cNvSpPr>
              <p:nvPr/>
            </p:nvSpPr>
            <p:spPr bwMode="auto">
              <a:xfrm>
                <a:off x="3564" y="3186"/>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80" name="Oval 237"/>
              <p:cNvSpPr>
                <a:spLocks noChangeArrowheads="1"/>
              </p:cNvSpPr>
              <p:nvPr/>
            </p:nvSpPr>
            <p:spPr bwMode="auto">
              <a:xfrm>
                <a:off x="3636" y="3024"/>
                <a:ext cx="53" cy="54"/>
              </a:xfrm>
              <a:prstGeom prst="ellipse">
                <a:avLst/>
              </a:prstGeom>
              <a:solidFill>
                <a:srgbClr val="FF0000"/>
              </a:solidFill>
              <a:ln w="9525">
                <a:noFill/>
                <a:round/>
                <a:headEnd/>
                <a:tailEnd/>
              </a:ln>
            </p:spPr>
            <p:txBody>
              <a:bodyPr/>
              <a:lstStyle/>
              <a:p>
                <a:endParaRPr lang="en-US"/>
              </a:p>
            </p:txBody>
          </p:sp>
          <p:sp>
            <p:nvSpPr>
              <p:cNvPr id="19981" name="Oval 238"/>
              <p:cNvSpPr>
                <a:spLocks noChangeArrowheads="1"/>
              </p:cNvSpPr>
              <p:nvPr/>
            </p:nvSpPr>
            <p:spPr bwMode="auto">
              <a:xfrm>
                <a:off x="3636" y="3024"/>
                <a:ext cx="53" cy="54"/>
              </a:xfrm>
              <a:prstGeom prst="ellipse">
                <a:avLst/>
              </a:prstGeom>
              <a:noFill/>
              <a:ln w="0">
                <a:solidFill>
                  <a:srgbClr val="FF0000"/>
                </a:solidFill>
                <a:round/>
                <a:headEnd/>
                <a:tailEnd/>
              </a:ln>
            </p:spPr>
            <p:txBody>
              <a:bodyPr/>
              <a:lstStyle/>
              <a:p>
                <a:endParaRPr lang="en-US"/>
              </a:p>
            </p:txBody>
          </p:sp>
          <p:sp>
            <p:nvSpPr>
              <p:cNvPr id="19982" name="Oval 239"/>
              <p:cNvSpPr>
                <a:spLocks noChangeArrowheads="1"/>
              </p:cNvSpPr>
              <p:nvPr/>
            </p:nvSpPr>
            <p:spPr bwMode="auto">
              <a:xfrm>
                <a:off x="3630" y="3156"/>
                <a:ext cx="53" cy="54"/>
              </a:xfrm>
              <a:prstGeom prst="ellipse">
                <a:avLst/>
              </a:prstGeom>
              <a:solidFill>
                <a:srgbClr val="FF0000"/>
              </a:solidFill>
              <a:ln w="9525">
                <a:noFill/>
                <a:round/>
                <a:headEnd/>
                <a:tailEnd/>
              </a:ln>
            </p:spPr>
            <p:txBody>
              <a:bodyPr/>
              <a:lstStyle/>
              <a:p>
                <a:endParaRPr lang="en-US"/>
              </a:p>
            </p:txBody>
          </p:sp>
          <p:sp>
            <p:nvSpPr>
              <p:cNvPr id="19983" name="Oval 240"/>
              <p:cNvSpPr>
                <a:spLocks noChangeArrowheads="1"/>
              </p:cNvSpPr>
              <p:nvPr/>
            </p:nvSpPr>
            <p:spPr bwMode="auto">
              <a:xfrm>
                <a:off x="3630" y="3156"/>
                <a:ext cx="53" cy="54"/>
              </a:xfrm>
              <a:prstGeom prst="ellipse">
                <a:avLst/>
              </a:prstGeom>
              <a:noFill/>
              <a:ln w="0">
                <a:solidFill>
                  <a:srgbClr val="FF0000"/>
                </a:solidFill>
                <a:round/>
                <a:headEnd/>
                <a:tailEnd/>
              </a:ln>
            </p:spPr>
            <p:txBody>
              <a:bodyPr/>
              <a:lstStyle/>
              <a:p>
                <a:endParaRPr lang="en-US"/>
              </a:p>
            </p:txBody>
          </p:sp>
          <p:sp>
            <p:nvSpPr>
              <p:cNvPr id="19984" name="Freeform 241"/>
              <p:cNvSpPr>
                <a:spLocks/>
              </p:cNvSpPr>
              <p:nvPr/>
            </p:nvSpPr>
            <p:spPr bwMode="auto">
              <a:xfrm>
                <a:off x="3546" y="258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8FFF70"/>
              </a:solidFill>
              <a:ln w="9525">
                <a:noFill/>
                <a:round/>
                <a:headEnd/>
                <a:tailEnd/>
              </a:ln>
            </p:spPr>
            <p:txBody>
              <a:bodyPr/>
              <a:lstStyle/>
              <a:p>
                <a:endParaRPr lang="en-US"/>
              </a:p>
            </p:txBody>
          </p:sp>
          <p:sp>
            <p:nvSpPr>
              <p:cNvPr id="19985" name="Freeform 242"/>
              <p:cNvSpPr>
                <a:spLocks/>
              </p:cNvSpPr>
              <p:nvPr/>
            </p:nvSpPr>
            <p:spPr bwMode="auto">
              <a:xfrm>
                <a:off x="3546" y="258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86" name="Freeform 243"/>
              <p:cNvSpPr>
                <a:spLocks/>
              </p:cNvSpPr>
              <p:nvPr/>
            </p:nvSpPr>
            <p:spPr bwMode="auto">
              <a:xfrm>
                <a:off x="3546" y="273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987" name="Freeform 244"/>
              <p:cNvSpPr>
                <a:spLocks/>
              </p:cNvSpPr>
              <p:nvPr/>
            </p:nvSpPr>
            <p:spPr bwMode="auto">
              <a:xfrm>
                <a:off x="3546" y="273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88" name="Freeform 245"/>
              <p:cNvSpPr>
                <a:spLocks/>
              </p:cNvSpPr>
              <p:nvPr/>
            </p:nvSpPr>
            <p:spPr bwMode="auto">
              <a:xfrm>
                <a:off x="3456" y="3204"/>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70FF"/>
              </a:solidFill>
              <a:ln w="9525">
                <a:noFill/>
                <a:round/>
                <a:headEnd/>
                <a:tailEnd/>
              </a:ln>
            </p:spPr>
            <p:txBody>
              <a:bodyPr/>
              <a:lstStyle/>
              <a:p>
                <a:endParaRPr lang="en-US"/>
              </a:p>
            </p:txBody>
          </p:sp>
          <p:sp>
            <p:nvSpPr>
              <p:cNvPr id="19989" name="Freeform 246"/>
              <p:cNvSpPr>
                <a:spLocks/>
              </p:cNvSpPr>
              <p:nvPr/>
            </p:nvSpPr>
            <p:spPr bwMode="auto">
              <a:xfrm>
                <a:off x="3456" y="3204"/>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90" name="Freeform 247"/>
              <p:cNvSpPr>
                <a:spLocks/>
              </p:cNvSpPr>
              <p:nvPr/>
            </p:nvSpPr>
            <p:spPr bwMode="auto">
              <a:xfrm>
                <a:off x="3534" y="3348"/>
                <a:ext cx="108" cy="155"/>
              </a:xfrm>
              <a:custGeom>
                <a:avLst/>
                <a:gdLst>
                  <a:gd name="T0" fmla="*/ 78 w 108"/>
                  <a:gd name="T1" fmla="*/ 155 h 155"/>
                  <a:gd name="T2" fmla="*/ 0 w 108"/>
                  <a:gd name="T3" fmla="*/ 18 h 155"/>
                  <a:gd name="T4" fmla="*/ 108 w 108"/>
                  <a:gd name="T5" fmla="*/ 0 h 155"/>
                  <a:gd name="T6" fmla="*/ 78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10FF"/>
              </a:solidFill>
              <a:ln w="9525">
                <a:noFill/>
                <a:round/>
                <a:headEnd/>
                <a:tailEnd/>
              </a:ln>
            </p:spPr>
            <p:txBody>
              <a:bodyPr/>
              <a:lstStyle/>
              <a:p>
                <a:endParaRPr lang="en-US"/>
              </a:p>
            </p:txBody>
          </p:sp>
          <p:sp>
            <p:nvSpPr>
              <p:cNvPr id="19991" name="Freeform 248"/>
              <p:cNvSpPr>
                <a:spLocks/>
              </p:cNvSpPr>
              <p:nvPr/>
            </p:nvSpPr>
            <p:spPr bwMode="auto">
              <a:xfrm>
                <a:off x="3534" y="3348"/>
                <a:ext cx="108" cy="155"/>
              </a:xfrm>
              <a:custGeom>
                <a:avLst/>
                <a:gdLst>
                  <a:gd name="T0" fmla="*/ 101088 w 18"/>
                  <a:gd name="T1" fmla="*/ 195753 h 26"/>
                  <a:gd name="T2" fmla="*/ 0 w 18"/>
                  <a:gd name="T3" fmla="*/ 22672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92" name="Freeform 249"/>
              <p:cNvSpPr>
                <a:spLocks/>
              </p:cNvSpPr>
              <p:nvPr/>
            </p:nvSpPr>
            <p:spPr bwMode="auto">
              <a:xfrm>
                <a:off x="3534" y="320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70FF"/>
              </a:solidFill>
              <a:ln w="9525">
                <a:noFill/>
                <a:round/>
                <a:headEnd/>
                <a:tailEnd/>
              </a:ln>
            </p:spPr>
            <p:txBody>
              <a:bodyPr/>
              <a:lstStyle/>
              <a:p>
                <a:endParaRPr lang="en-US"/>
              </a:p>
            </p:txBody>
          </p:sp>
          <p:sp>
            <p:nvSpPr>
              <p:cNvPr id="19993" name="Freeform 250"/>
              <p:cNvSpPr>
                <a:spLocks/>
              </p:cNvSpPr>
              <p:nvPr/>
            </p:nvSpPr>
            <p:spPr bwMode="auto">
              <a:xfrm>
                <a:off x="3534" y="320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94" name="Freeform 251"/>
              <p:cNvSpPr>
                <a:spLocks/>
              </p:cNvSpPr>
              <p:nvPr/>
            </p:nvSpPr>
            <p:spPr bwMode="auto">
              <a:xfrm>
                <a:off x="3528" y="226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DF00"/>
              </a:solidFill>
              <a:ln w="9525">
                <a:noFill/>
                <a:round/>
                <a:headEnd/>
                <a:tailEnd/>
              </a:ln>
            </p:spPr>
            <p:txBody>
              <a:bodyPr/>
              <a:lstStyle/>
              <a:p>
                <a:endParaRPr lang="en-US"/>
              </a:p>
            </p:txBody>
          </p:sp>
          <p:sp>
            <p:nvSpPr>
              <p:cNvPr id="19995" name="Freeform 252"/>
              <p:cNvSpPr>
                <a:spLocks/>
              </p:cNvSpPr>
              <p:nvPr/>
            </p:nvSpPr>
            <p:spPr bwMode="auto">
              <a:xfrm>
                <a:off x="3528" y="226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6" name="Freeform 253"/>
              <p:cNvSpPr>
                <a:spLocks/>
              </p:cNvSpPr>
              <p:nvPr/>
            </p:nvSpPr>
            <p:spPr bwMode="auto">
              <a:xfrm>
                <a:off x="3516" y="288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EFFF"/>
              </a:solidFill>
              <a:ln w="9525">
                <a:noFill/>
                <a:round/>
                <a:headEnd/>
                <a:tailEnd/>
              </a:ln>
            </p:spPr>
            <p:txBody>
              <a:bodyPr/>
              <a:lstStyle/>
              <a:p>
                <a:endParaRPr lang="en-US"/>
              </a:p>
            </p:txBody>
          </p:sp>
          <p:sp>
            <p:nvSpPr>
              <p:cNvPr id="19997" name="Freeform 254"/>
              <p:cNvSpPr>
                <a:spLocks/>
              </p:cNvSpPr>
              <p:nvPr/>
            </p:nvSpPr>
            <p:spPr bwMode="auto">
              <a:xfrm>
                <a:off x="3516" y="288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8" name="Freeform 255"/>
              <p:cNvSpPr>
                <a:spLocks/>
              </p:cNvSpPr>
              <p:nvPr/>
            </p:nvSpPr>
            <p:spPr bwMode="auto">
              <a:xfrm>
                <a:off x="3516" y="274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50FFAF"/>
              </a:solidFill>
              <a:ln w="9525">
                <a:noFill/>
                <a:round/>
                <a:headEnd/>
                <a:tailEnd/>
              </a:ln>
            </p:spPr>
            <p:txBody>
              <a:bodyPr/>
              <a:lstStyle/>
              <a:p>
                <a:endParaRPr lang="en-US"/>
              </a:p>
            </p:txBody>
          </p:sp>
          <p:sp>
            <p:nvSpPr>
              <p:cNvPr id="19999" name="Freeform 256"/>
              <p:cNvSpPr>
                <a:spLocks/>
              </p:cNvSpPr>
              <p:nvPr/>
            </p:nvSpPr>
            <p:spPr bwMode="auto">
              <a:xfrm>
                <a:off x="3516" y="274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grpSp>
        <p:sp>
          <p:nvSpPr>
            <p:cNvPr id="19513" name="Freeform 257"/>
            <p:cNvSpPr>
              <a:spLocks/>
            </p:cNvSpPr>
            <p:nvPr/>
          </p:nvSpPr>
          <p:spPr bwMode="auto">
            <a:xfrm>
              <a:off x="6810375" y="3513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80FF"/>
            </a:solidFill>
            <a:ln w="9525">
              <a:noFill/>
              <a:round/>
              <a:headEnd/>
              <a:tailEnd/>
            </a:ln>
          </p:spPr>
          <p:txBody>
            <a:bodyPr/>
            <a:lstStyle/>
            <a:p>
              <a:endParaRPr lang="en-US"/>
            </a:p>
          </p:txBody>
        </p:sp>
        <p:sp>
          <p:nvSpPr>
            <p:cNvPr id="19514" name="Freeform 258"/>
            <p:cNvSpPr>
              <a:spLocks/>
            </p:cNvSpPr>
            <p:nvPr/>
          </p:nvSpPr>
          <p:spPr bwMode="auto">
            <a:xfrm>
              <a:off x="6810375" y="3513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5" name="Freeform 259"/>
            <p:cNvSpPr>
              <a:spLocks/>
            </p:cNvSpPr>
            <p:nvPr/>
          </p:nvSpPr>
          <p:spPr bwMode="auto">
            <a:xfrm>
              <a:off x="6934200" y="3732213"/>
              <a:ext cx="171450" cy="246062"/>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0020FF"/>
            </a:solidFill>
            <a:ln w="9525">
              <a:noFill/>
              <a:round/>
              <a:headEnd/>
              <a:tailEnd/>
            </a:ln>
          </p:spPr>
          <p:txBody>
            <a:bodyPr/>
            <a:lstStyle/>
            <a:p>
              <a:endParaRPr lang="en-US"/>
            </a:p>
          </p:txBody>
        </p:sp>
        <p:sp>
          <p:nvSpPr>
            <p:cNvPr id="19516" name="Freeform 260"/>
            <p:cNvSpPr>
              <a:spLocks/>
            </p:cNvSpPr>
            <p:nvPr/>
          </p:nvSpPr>
          <p:spPr bwMode="auto">
            <a:xfrm>
              <a:off x="6934200" y="3732213"/>
              <a:ext cx="171450" cy="246062"/>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7" name="Freeform 261"/>
            <p:cNvSpPr>
              <a:spLocks/>
            </p:cNvSpPr>
            <p:nvPr/>
          </p:nvSpPr>
          <p:spPr bwMode="auto">
            <a:xfrm>
              <a:off x="6924675" y="2017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CF00"/>
            </a:solidFill>
            <a:ln w="9525">
              <a:noFill/>
              <a:round/>
              <a:headEnd/>
              <a:tailEnd/>
            </a:ln>
          </p:spPr>
          <p:txBody>
            <a:bodyPr/>
            <a:lstStyle/>
            <a:p>
              <a:endParaRPr lang="en-US"/>
            </a:p>
          </p:txBody>
        </p:sp>
        <p:sp>
          <p:nvSpPr>
            <p:cNvPr id="19518" name="Freeform 262"/>
            <p:cNvSpPr>
              <a:spLocks/>
            </p:cNvSpPr>
            <p:nvPr/>
          </p:nvSpPr>
          <p:spPr bwMode="auto">
            <a:xfrm>
              <a:off x="6924675" y="2017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19" name="Freeform 263"/>
            <p:cNvSpPr>
              <a:spLocks/>
            </p:cNvSpPr>
            <p:nvPr/>
          </p:nvSpPr>
          <p:spPr bwMode="auto">
            <a:xfrm>
              <a:off x="6800850" y="20177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CF00"/>
            </a:solidFill>
            <a:ln w="9525">
              <a:noFill/>
              <a:round/>
              <a:headEnd/>
              <a:tailEnd/>
            </a:ln>
          </p:spPr>
          <p:txBody>
            <a:bodyPr/>
            <a:lstStyle/>
            <a:p>
              <a:endParaRPr lang="en-US"/>
            </a:p>
          </p:txBody>
        </p:sp>
        <p:sp>
          <p:nvSpPr>
            <p:cNvPr id="19520" name="Freeform 264"/>
            <p:cNvSpPr>
              <a:spLocks/>
            </p:cNvSpPr>
            <p:nvPr/>
          </p:nvSpPr>
          <p:spPr bwMode="auto">
            <a:xfrm>
              <a:off x="6800850" y="20177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21" name="Freeform 265"/>
            <p:cNvSpPr>
              <a:spLocks/>
            </p:cNvSpPr>
            <p:nvPr/>
          </p:nvSpPr>
          <p:spPr bwMode="auto">
            <a:xfrm>
              <a:off x="6924675" y="22463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FF30"/>
            </a:solidFill>
            <a:ln w="9525">
              <a:noFill/>
              <a:round/>
              <a:headEnd/>
              <a:tailEnd/>
            </a:ln>
          </p:spPr>
          <p:txBody>
            <a:bodyPr/>
            <a:lstStyle/>
            <a:p>
              <a:endParaRPr lang="en-US"/>
            </a:p>
          </p:txBody>
        </p:sp>
        <p:sp>
          <p:nvSpPr>
            <p:cNvPr id="19522" name="Freeform 266"/>
            <p:cNvSpPr>
              <a:spLocks/>
            </p:cNvSpPr>
            <p:nvPr/>
          </p:nvSpPr>
          <p:spPr bwMode="auto">
            <a:xfrm>
              <a:off x="6924675" y="22463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23" name="Oval 267"/>
            <p:cNvSpPr>
              <a:spLocks noChangeArrowheads="1"/>
            </p:cNvSpPr>
            <p:nvPr/>
          </p:nvSpPr>
          <p:spPr bwMode="auto">
            <a:xfrm>
              <a:off x="7058025" y="4025900"/>
              <a:ext cx="85725" cy="85725"/>
            </a:xfrm>
            <a:prstGeom prst="ellipse">
              <a:avLst/>
            </a:prstGeom>
            <a:solidFill>
              <a:srgbClr val="FF0000"/>
            </a:solidFill>
            <a:ln w="9525">
              <a:noFill/>
              <a:round/>
              <a:headEnd/>
              <a:tailEnd/>
            </a:ln>
          </p:spPr>
          <p:txBody>
            <a:bodyPr/>
            <a:lstStyle/>
            <a:p>
              <a:endParaRPr lang="en-US"/>
            </a:p>
          </p:txBody>
        </p:sp>
        <p:sp>
          <p:nvSpPr>
            <p:cNvPr id="19524" name="Oval 268"/>
            <p:cNvSpPr>
              <a:spLocks noChangeArrowheads="1"/>
            </p:cNvSpPr>
            <p:nvPr/>
          </p:nvSpPr>
          <p:spPr bwMode="auto">
            <a:xfrm>
              <a:off x="7058025" y="4025900"/>
              <a:ext cx="85725" cy="85725"/>
            </a:xfrm>
            <a:prstGeom prst="ellipse">
              <a:avLst/>
            </a:prstGeom>
            <a:noFill/>
            <a:ln w="0">
              <a:solidFill>
                <a:srgbClr val="FF0000"/>
              </a:solidFill>
              <a:round/>
              <a:headEnd/>
              <a:tailEnd/>
            </a:ln>
          </p:spPr>
          <p:txBody>
            <a:bodyPr/>
            <a:lstStyle/>
            <a:p>
              <a:endParaRPr lang="en-US"/>
            </a:p>
          </p:txBody>
        </p:sp>
        <p:sp>
          <p:nvSpPr>
            <p:cNvPr id="19525" name="Oval 269"/>
            <p:cNvSpPr>
              <a:spLocks noChangeArrowheads="1"/>
            </p:cNvSpPr>
            <p:nvPr/>
          </p:nvSpPr>
          <p:spPr bwMode="auto">
            <a:xfrm>
              <a:off x="7048500" y="1960563"/>
              <a:ext cx="85725" cy="85725"/>
            </a:xfrm>
            <a:prstGeom prst="ellipse">
              <a:avLst/>
            </a:prstGeom>
            <a:solidFill>
              <a:srgbClr val="FF0000"/>
            </a:solidFill>
            <a:ln w="9525">
              <a:noFill/>
              <a:round/>
              <a:headEnd/>
              <a:tailEnd/>
            </a:ln>
          </p:spPr>
          <p:txBody>
            <a:bodyPr/>
            <a:lstStyle/>
            <a:p>
              <a:endParaRPr lang="en-US"/>
            </a:p>
          </p:txBody>
        </p:sp>
        <p:sp>
          <p:nvSpPr>
            <p:cNvPr id="19526" name="Oval 270"/>
            <p:cNvSpPr>
              <a:spLocks noChangeArrowheads="1"/>
            </p:cNvSpPr>
            <p:nvPr/>
          </p:nvSpPr>
          <p:spPr bwMode="auto">
            <a:xfrm>
              <a:off x="7048500" y="1960563"/>
              <a:ext cx="85725" cy="85725"/>
            </a:xfrm>
            <a:prstGeom prst="ellipse">
              <a:avLst/>
            </a:prstGeom>
            <a:noFill/>
            <a:ln w="0">
              <a:solidFill>
                <a:srgbClr val="FF0000"/>
              </a:solidFill>
              <a:round/>
              <a:headEnd/>
              <a:tailEnd/>
            </a:ln>
          </p:spPr>
          <p:txBody>
            <a:bodyPr/>
            <a:lstStyle/>
            <a:p>
              <a:endParaRPr lang="en-US"/>
            </a:p>
          </p:txBody>
        </p:sp>
        <p:sp>
          <p:nvSpPr>
            <p:cNvPr id="19527" name="Freeform 271"/>
            <p:cNvSpPr>
              <a:spLocks/>
            </p:cNvSpPr>
            <p:nvPr/>
          </p:nvSpPr>
          <p:spPr bwMode="auto">
            <a:xfrm>
              <a:off x="6905625" y="2998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10FFEF"/>
            </a:solidFill>
            <a:ln w="9525">
              <a:noFill/>
              <a:round/>
              <a:headEnd/>
              <a:tailEnd/>
            </a:ln>
          </p:spPr>
          <p:txBody>
            <a:bodyPr/>
            <a:lstStyle/>
            <a:p>
              <a:endParaRPr lang="en-US"/>
            </a:p>
          </p:txBody>
        </p:sp>
        <p:sp>
          <p:nvSpPr>
            <p:cNvPr id="19528" name="Freeform 272"/>
            <p:cNvSpPr>
              <a:spLocks/>
            </p:cNvSpPr>
            <p:nvPr/>
          </p:nvSpPr>
          <p:spPr bwMode="auto">
            <a:xfrm>
              <a:off x="6905625" y="2998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29" name="Freeform 273"/>
            <p:cNvSpPr>
              <a:spLocks/>
            </p:cNvSpPr>
            <p:nvPr/>
          </p:nvSpPr>
          <p:spPr bwMode="auto">
            <a:xfrm>
              <a:off x="6905625" y="3227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AFFF"/>
            </a:solidFill>
            <a:ln w="9525">
              <a:noFill/>
              <a:round/>
              <a:headEnd/>
              <a:tailEnd/>
            </a:ln>
          </p:spPr>
          <p:txBody>
            <a:bodyPr/>
            <a:lstStyle/>
            <a:p>
              <a:endParaRPr lang="en-US"/>
            </a:p>
          </p:txBody>
        </p:sp>
        <p:sp>
          <p:nvSpPr>
            <p:cNvPr id="19530" name="Freeform 274"/>
            <p:cNvSpPr>
              <a:spLocks/>
            </p:cNvSpPr>
            <p:nvPr/>
          </p:nvSpPr>
          <p:spPr bwMode="auto">
            <a:xfrm>
              <a:off x="6905625" y="3227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31" name="Freeform 275"/>
            <p:cNvSpPr>
              <a:spLocks/>
            </p:cNvSpPr>
            <p:nvPr/>
          </p:nvSpPr>
          <p:spPr bwMode="auto">
            <a:xfrm>
              <a:off x="6753225" y="20558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AF00"/>
            </a:solidFill>
            <a:ln w="9525">
              <a:noFill/>
              <a:round/>
              <a:headEnd/>
              <a:tailEnd/>
            </a:ln>
          </p:spPr>
          <p:txBody>
            <a:bodyPr/>
            <a:lstStyle/>
            <a:p>
              <a:endParaRPr lang="en-US"/>
            </a:p>
          </p:txBody>
        </p:sp>
        <p:sp>
          <p:nvSpPr>
            <p:cNvPr id="19532" name="Freeform 276"/>
            <p:cNvSpPr>
              <a:spLocks/>
            </p:cNvSpPr>
            <p:nvPr/>
          </p:nvSpPr>
          <p:spPr bwMode="auto">
            <a:xfrm>
              <a:off x="6753225" y="20558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33" name="Freeform 277"/>
            <p:cNvSpPr>
              <a:spLocks/>
            </p:cNvSpPr>
            <p:nvPr/>
          </p:nvSpPr>
          <p:spPr bwMode="auto">
            <a:xfrm>
              <a:off x="6877050" y="22748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EFFF10"/>
            </a:solidFill>
            <a:ln w="9525">
              <a:noFill/>
              <a:round/>
              <a:headEnd/>
              <a:tailEnd/>
            </a:ln>
          </p:spPr>
          <p:txBody>
            <a:bodyPr/>
            <a:lstStyle/>
            <a:p>
              <a:endParaRPr lang="en-US"/>
            </a:p>
          </p:txBody>
        </p:sp>
        <p:sp>
          <p:nvSpPr>
            <p:cNvPr id="19534" name="Freeform 278"/>
            <p:cNvSpPr>
              <a:spLocks/>
            </p:cNvSpPr>
            <p:nvPr/>
          </p:nvSpPr>
          <p:spPr bwMode="auto">
            <a:xfrm>
              <a:off x="6877050" y="22748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5" name="Freeform 279"/>
            <p:cNvSpPr>
              <a:spLocks/>
            </p:cNvSpPr>
            <p:nvPr/>
          </p:nvSpPr>
          <p:spPr bwMode="auto">
            <a:xfrm>
              <a:off x="6877050" y="2493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FFF70"/>
            </a:solidFill>
            <a:ln w="9525">
              <a:noFill/>
              <a:round/>
              <a:headEnd/>
              <a:tailEnd/>
            </a:ln>
          </p:spPr>
          <p:txBody>
            <a:bodyPr/>
            <a:lstStyle/>
            <a:p>
              <a:endParaRPr lang="en-US"/>
            </a:p>
          </p:txBody>
        </p:sp>
        <p:sp>
          <p:nvSpPr>
            <p:cNvPr id="19536" name="Freeform 280"/>
            <p:cNvSpPr>
              <a:spLocks/>
            </p:cNvSpPr>
            <p:nvPr/>
          </p:nvSpPr>
          <p:spPr bwMode="auto">
            <a:xfrm>
              <a:off x="6877050" y="2493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37" name="Freeform 281"/>
            <p:cNvSpPr>
              <a:spLocks/>
            </p:cNvSpPr>
            <p:nvPr/>
          </p:nvSpPr>
          <p:spPr bwMode="auto">
            <a:xfrm>
              <a:off x="6858000" y="3255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BFFF"/>
            </a:solidFill>
            <a:ln w="9525">
              <a:noFill/>
              <a:round/>
              <a:headEnd/>
              <a:tailEnd/>
            </a:ln>
          </p:spPr>
          <p:txBody>
            <a:bodyPr/>
            <a:lstStyle/>
            <a:p>
              <a:endParaRPr lang="en-US"/>
            </a:p>
          </p:txBody>
        </p:sp>
        <p:sp>
          <p:nvSpPr>
            <p:cNvPr id="19538" name="Freeform 282"/>
            <p:cNvSpPr>
              <a:spLocks/>
            </p:cNvSpPr>
            <p:nvPr/>
          </p:nvSpPr>
          <p:spPr bwMode="auto">
            <a:xfrm>
              <a:off x="6858000" y="3255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9" name="Freeform 283"/>
            <p:cNvSpPr>
              <a:spLocks/>
            </p:cNvSpPr>
            <p:nvPr/>
          </p:nvSpPr>
          <p:spPr bwMode="auto">
            <a:xfrm>
              <a:off x="6848475" y="177165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8F00"/>
            </a:solidFill>
            <a:ln w="9525">
              <a:noFill/>
              <a:round/>
              <a:headEnd/>
              <a:tailEnd/>
            </a:ln>
          </p:spPr>
          <p:txBody>
            <a:bodyPr/>
            <a:lstStyle/>
            <a:p>
              <a:endParaRPr lang="en-US"/>
            </a:p>
          </p:txBody>
        </p:sp>
        <p:sp>
          <p:nvSpPr>
            <p:cNvPr id="19540" name="Freeform 284"/>
            <p:cNvSpPr>
              <a:spLocks/>
            </p:cNvSpPr>
            <p:nvPr/>
          </p:nvSpPr>
          <p:spPr bwMode="auto">
            <a:xfrm>
              <a:off x="6848475" y="177165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1" name="Freeform 285"/>
            <p:cNvSpPr>
              <a:spLocks/>
            </p:cNvSpPr>
            <p:nvPr/>
          </p:nvSpPr>
          <p:spPr bwMode="auto">
            <a:xfrm>
              <a:off x="6829425" y="25320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542" name="Freeform 286"/>
            <p:cNvSpPr>
              <a:spLocks/>
            </p:cNvSpPr>
            <p:nvPr/>
          </p:nvSpPr>
          <p:spPr bwMode="auto">
            <a:xfrm>
              <a:off x="6829425" y="25320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43" name="Freeform 287"/>
            <p:cNvSpPr>
              <a:spLocks/>
            </p:cNvSpPr>
            <p:nvPr/>
          </p:nvSpPr>
          <p:spPr bwMode="auto">
            <a:xfrm>
              <a:off x="6829425" y="2751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50FFAF"/>
            </a:solidFill>
            <a:ln w="9525">
              <a:noFill/>
              <a:round/>
              <a:headEnd/>
              <a:tailEnd/>
            </a:ln>
          </p:spPr>
          <p:txBody>
            <a:bodyPr/>
            <a:lstStyle/>
            <a:p>
              <a:endParaRPr lang="en-US"/>
            </a:p>
          </p:txBody>
        </p:sp>
        <p:sp>
          <p:nvSpPr>
            <p:cNvPr id="19544" name="Freeform 288"/>
            <p:cNvSpPr>
              <a:spLocks/>
            </p:cNvSpPr>
            <p:nvPr/>
          </p:nvSpPr>
          <p:spPr bwMode="auto">
            <a:xfrm>
              <a:off x="6829425" y="2751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5" name="Freeform 289"/>
            <p:cNvSpPr>
              <a:spLocks/>
            </p:cNvSpPr>
            <p:nvPr/>
          </p:nvSpPr>
          <p:spPr bwMode="auto">
            <a:xfrm>
              <a:off x="6810375" y="3732213"/>
              <a:ext cx="171450" cy="246062"/>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20FF"/>
            </a:solidFill>
            <a:ln w="9525">
              <a:noFill/>
              <a:round/>
              <a:headEnd/>
              <a:tailEnd/>
            </a:ln>
          </p:spPr>
          <p:txBody>
            <a:bodyPr/>
            <a:lstStyle/>
            <a:p>
              <a:endParaRPr lang="en-US"/>
            </a:p>
          </p:txBody>
        </p:sp>
        <p:sp>
          <p:nvSpPr>
            <p:cNvPr id="19546" name="Freeform 290"/>
            <p:cNvSpPr>
              <a:spLocks/>
            </p:cNvSpPr>
            <p:nvPr/>
          </p:nvSpPr>
          <p:spPr bwMode="auto">
            <a:xfrm>
              <a:off x="6810375" y="3732213"/>
              <a:ext cx="171450" cy="246062"/>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7" name="Oval 291"/>
            <p:cNvSpPr>
              <a:spLocks noChangeArrowheads="1"/>
            </p:cNvSpPr>
            <p:nvPr/>
          </p:nvSpPr>
          <p:spPr bwMode="auto">
            <a:xfrm>
              <a:off x="6867525" y="1924050"/>
              <a:ext cx="85725" cy="84138"/>
            </a:xfrm>
            <a:prstGeom prst="ellipse">
              <a:avLst/>
            </a:prstGeom>
            <a:solidFill>
              <a:srgbClr val="FF0000"/>
            </a:solidFill>
            <a:ln w="9525">
              <a:noFill/>
              <a:round/>
              <a:headEnd/>
              <a:tailEnd/>
            </a:ln>
          </p:spPr>
          <p:txBody>
            <a:bodyPr/>
            <a:lstStyle/>
            <a:p>
              <a:endParaRPr lang="en-US"/>
            </a:p>
          </p:txBody>
        </p:sp>
        <p:sp>
          <p:nvSpPr>
            <p:cNvPr id="19548" name="Oval 292"/>
            <p:cNvSpPr>
              <a:spLocks noChangeArrowheads="1"/>
            </p:cNvSpPr>
            <p:nvPr/>
          </p:nvSpPr>
          <p:spPr bwMode="auto">
            <a:xfrm>
              <a:off x="6867525" y="1924050"/>
              <a:ext cx="85725" cy="84138"/>
            </a:xfrm>
            <a:prstGeom prst="ellipse">
              <a:avLst/>
            </a:prstGeom>
            <a:noFill/>
            <a:ln w="0">
              <a:solidFill>
                <a:srgbClr val="FF0000"/>
              </a:solidFill>
              <a:round/>
              <a:headEnd/>
              <a:tailEnd/>
            </a:ln>
          </p:spPr>
          <p:txBody>
            <a:bodyPr/>
            <a:lstStyle/>
            <a:p>
              <a:endParaRPr lang="en-US"/>
            </a:p>
          </p:txBody>
        </p:sp>
        <p:sp>
          <p:nvSpPr>
            <p:cNvPr id="19549" name="Freeform 293"/>
            <p:cNvSpPr>
              <a:spLocks/>
            </p:cNvSpPr>
            <p:nvPr/>
          </p:nvSpPr>
          <p:spPr bwMode="auto">
            <a:xfrm>
              <a:off x="6800850" y="1800225"/>
              <a:ext cx="171450" cy="255588"/>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FF7000"/>
            </a:solidFill>
            <a:ln w="9525">
              <a:noFill/>
              <a:round/>
              <a:headEnd/>
              <a:tailEnd/>
            </a:ln>
          </p:spPr>
          <p:txBody>
            <a:bodyPr/>
            <a:lstStyle/>
            <a:p>
              <a:endParaRPr lang="en-US"/>
            </a:p>
          </p:txBody>
        </p:sp>
        <p:sp>
          <p:nvSpPr>
            <p:cNvPr id="19550" name="Freeform 294"/>
            <p:cNvSpPr>
              <a:spLocks/>
            </p:cNvSpPr>
            <p:nvPr/>
          </p:nvSpPr>
          <p:spPr bwMode="auto">
            <a:xfrm>
              <a:off x="6800850" y="1800225"/>
              <a:ext cx="171450"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1" name="Freeform 295"/>
            <p:cNvSpPr>
              <a:spLocks/>
            </p:cNvSpPr>
            <p:nvPr/>
          </p:nvSpPr>
          <p:spPr bwMode="auto">
            <a:xfrm>
              <a:off x="6781800" y="29987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10FFEF"/>
            </a:solidFill>
            <a:ln w="9525">
              <a:noFill/>
              <a:round/>
              <a:headEnd/>
              <a:tailEnd/>
            </a:ln>
          </p:spPr>
          <p:txBody>
            <a:bodyPr/>
            <a:lstStyle/>
            <a:p>
              <a:endParaRPr lang="en-US"/>
            </a:p>
          </p:txBody>
        </p:sp>
        <p:sp>
          <p:nvSpPr>
            <p:cNvPr id="19552" name="Freeform 296"/>
            <p:cNvSpPr>
              <a:spLocks/>
            </p:cNvSpPr>
            <p:nvPr/>
          </p:nvSpPr>
          <p:spPr bwMode="auto">
            <a:xfrm>
              <a:off x="6781800" y="29987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53" name="Freeform 297"/>
            <p:cNvSpPr>
              <a:spLocks/>
            </p:cNvSpPr>
            <p:nvPr/>
          </p:nvSpPr>
          <p:spPr bwMode="auto">
            <a:xfrm>
              <a:off x="6781800" y="2779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60FF9F"/>
            </a:solidFill>
            <a:ln w="9525">
              <a:noFill/>
              <a:round/>
              <a:headEnd/>
              <a:tailEnd/>
            </a:ln>
          </p:spPr>
          <p:txBody>
            <a:bodyPr/>
            <a:lstStyle/>
            <a:p>
              <a:endParaRPr lang="en-US"/>
            </a:p>
          </p:txBody>
        </p:sp>
        <p:sp>
          <p:nvSpPr>
            <p:cNvPr id="19554" name="Freeform 298"/>
            <p:cNvSpPr>
              <a:spLocks/>
            </p:cNvSpPr>
            <p:nvPr/>
          </p:nvSpPr>
          <p:spPr bwMode="auto">
            <a:xfrm>
              <a:off x="6781800" y="2779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5" name="Freeform 299"/>
            <p:cNvSpPr>
              <a:spLocks/>
            </p:cNvSpPr>
            <p:nvPr/>
          </p:nvSpPr>
          <p:spPr bwMode="auto">
            <a:xfrm>
              <a:off x="6762750" y="3760788"/>
              <a:ext cx="171450" cy="255587"/>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0040FF"/>
            </a:solidFill>
            <a:ln w="9525">
              <a:noFill/>
              <a:round/>
              <a:headEnd/>
              <a:tailEnd/>
            </a:ln>
          </p:spPr>
          <p:txBody>
            <a:bodyPr/>
            <a:lstStyle/>
            <a:p>
              <a:endParaRPr lang="en-US"/>
            </a:p>
          </p:txBody>
        </p:sp>
        <p:sp>
          <p:nvSpPr>
            <p:cNvPr id="19556" name="Freeform 300"/>
            <p:cNvSpPr>
              <a:spLocks/>
            </p:cNvSpPr>
            <p:nvPr/>
          </p:nvSpPr>
          <p:spPr bwMode="auto">
            <a:xfrm>
              <a:off x="6762750" y="3760788"/>
              <a:ext cx="171450"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7" name="Freeform 301"/>
            <p:cNvSpPr>
              <a:spLocks/>
            </p:cNvSpPr>
            <p:nvPr/>
          </p:nvSpPr>
          <p:spPr bwMode="auto">
            <a:xfrm>
              <a:off x="6753225" y="22748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EFFF10"/>
            </a:solidFill>
            <a:ln w="9525">
              <a:noFill/>
              <a:round/>
              <a:headEnd/>
              <a:tailEnd/>
            </a:ln>
          </p:spPr>
          <p:txBody>
            <a:bodyPr/>
            <a:lstStyle/>
            <a:p>
              <a:endParaRPr lang="en-US"/>
            </a:p>
          </p:txBody>
        </p:sp>
        <p:sp>
          <p:nvSpPr>
            <p:cNvPr id="19558" name="Freeform 302"/>
            <p:cNvSpPr>
              <a:spLocks/>
            </p:cNvSpPr>
            <p:nvPr/>
          </p:nvSpPr>
          <p:spPr bwMode="auto">
            <a:xfrm>
              <a:off x="6753225" y="22748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59" name="Oval 303"/>
            <p:cNvSpPr>
              <a:spLocks noChangeArrowheads="1"/>
            </p:cNvSpPr>
            <p:nvPr/>
          </p:nvSpPr>
          <p:spPr bwMode="auto">
            <a:xfrm>
              <a:off x="6886575" y="2798763"/>
              <a:ext cx="85725" cy="85725"/>
            </a:xfrm>
            <a:prstGeom prst="ellipse">
              <a:avLst/>
            </a:prstGeom>
            <a:solidFill>
              <a:srgbClr val="FF0000"/>
            </a:solidFill>
            <a:ln w="9525">
              <a:noFill/>
              <a:round/>
              <a:headEnd/>
              <a:tailEnd/>
            </a:ln>
          </p:spPr>
          <p:txBody>
            <a:bodyPr/>
            <a:lstStyle/>
            <a:p>
              <a:endParaRPr lang="en-US"/>
            </a:p>
          </p:txBody>
        </p:sp>
        <p:sp>
          <p:nvSpPr>
            <p:cNvPr id="19560" name="Oval 304"/>
            <p:cNvSpPr>
              <a:spLocks noChangeArrowheads="1"/>
            </p:cNvSpPr>
            <p:nvPr/>
          </p:nvSpPr>
          <p:spPr bwMode="auto">
            <a:xfrm>
              <a:off x="6886575" y="2798763"/>
              <a:ext cx="85725" cy="85725"/>
            </a:xfrm>
            <a:prstGeom prst="ellipse">
              <a:avLst/>
            </a:prstGeom>
            <a:noFill/>
            <a:ln w="0">
              <a:solidFill>
                <a:srgbClr val="FF0000"/>
              </a:solidFill>
              <a:round/>
              <a:headEnd/>
              <a:tailEnd/>
            </a:ln>
          </p:spPr>
          <p:txBody>
            <a:bodyPr/>
            <a:lstStyle/>
            <a:p>
              <a:endParaRPr lang="en-US"/>
            </a:p>
          </p:txBody>
        </p:sp>
        <p:sp>
          <p:nvSpPr>
            <p:cNvPr id="19561" name="Oval 305"/>
            <p:cNvSpPr>
              <a:spLocks noChangeArrowheads="1"/>
            </p:cNvSpPr>
            <p:nvPr/>
          </p:nvSpPr>
          <p:spPr bwMode="auto">
            <a:xfrm>
              <a:off x="6877050" y="3122613"/>
              <a:ext cx="85725" cy="85725"/>
            </a:xfrm>
            <a:prstGeom prst="ellipse">
              <a:avLst/>
            </a:prstGeom>
            <a:solidFill>
              <a:srgbClr val="FF0000"/>
            </a:solidFill>
            <a:ln w="9525">
              <a:noFill/>
              <a:round/>
              <a:headEnd/>
              <a:tailEnd/>
            </a:ln>
          </p:spPr>
          <p:txBody>
            <a:bodyPr/>
            <a:lstStyle/>
            <a:p>
              <a:endParaRPr lang="en-US"/>
            </a:p>
          </p:txBody>
        </p:sp>
        <p:sp>
          <p:nvSpPr>
            <p:cNvPr id="19562" name="Oval 306"/>
            <p:cNvSpPr>
              <a:spLocks noChangeArrowheads="1"/>
            </p:cNvSpPr>
            <p:nvPr/>
          </p:nvSpPr>
          <p:spPr bwMode="auto">
            <a:xfrm>
              <a:off x="6877050" y="3122613"/>
              <a:ext cx="85725" cy="85725"/>
            </a:xfrm>
            <a:prstGeom prst="ellipse">
              <a:avLst/>
            </a:prstGeom>
            <a:noFill/>
            <a:ln w="0">
              <a:solidFill>
                <a:srgbClr val="FF0000"/>
              </a:solidFill>
              <a:round/>
              <a:headEnd/>
              <a:tailEnd/>
            </a:ln>
          </p:spPr>
          <p:txBody>
            <a:bodyPr/>
            <a:lstStyle/>
            <a:p>
              <a:endParaRPr lang="en-US"/>
            </a:p>
          </p:txBody>
        </p:sp>
        <p:sp>
          <p:nvSpPr>
            <p:cNvPr id="19563" name="Freeform 307"/>
            <p:cNvSpPr>
              <a:spLocks/>
            </p:cNvSpPr>
            <p:nvPr/>
          </p:nvSpPr>
          <p:spPr bwMode="auto">
            <a:xfrm>
              <a:off x="6734175" y="30368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20FFDF"/>
            </a:solidFill>
            <a:ln w="9525">
              <a:noFill/>
              <a:round/>
              <a:headEnd/>
              <a:tailEnd/>
            </a:ln>
          </p:spPr>
          <p:txBody>
            <a:bodyPr/>
            <a:lstStyle/>
            <a:p>
              <a:endParaRPr lang="en-US"/>
            </a:p>
          </p:txBody>
        </p:sp>
        <p:sp>
          <p:nvSpPr>
            <p:cNvPr id="19564" name="Freeform 308"/>
            <p:cNvSpPr>
              <a:spLocks/>
            </p:cNvSpPr>
            <p:nvPr/>
          </p:nvSpPr>
          <p:spPr bwMode="auto">
            <a:xfrm>
              <a:off x="6734175" y="30368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65" name="Freeform 309"/>
            <p:cNvSpPr>
              <a:spLocks/>
            </p:cNvSpPr>
            <p:nvPr/>
          </p:nvSpPr>
          <p:spPr bwMode="auto">
            <a:xfrm>
              <a:off x="6734175" y="3255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BFFF"/>
            </a:solidFill>
            <a:ln w="9525">
              <a:noFill/>
              <a:round/>
              <a:headEnd/>
              <a:tailEnd/>
            </a:ln>
          </p:spPr>
          <p:txBody>
            <a:bodyPr/>
            <a:lstStyle/>
            <a:p>
              <a:endParaRPr lang="en-US"/>
            </a:p>
          </p:txBody>
        </p:sp>
        <p:sp>
          <p:nvSpPr>
            <p:cNvPr id="19566" name="Freeform 310"/>
            <p:cNvSpPr>
              <a:spLocks/>
            </p:cNvSpPr>
            <p:nvPr/>
          </p:nvSpPr>
          <p:spPr bwMode="auto">
            <a:xfrm>
              <a:off x="6734175" y="3255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67" name="Oval 311"/>
            <p:cNvSpPr>
              <a:spLocks noChangeArrowheads="1"/>
            </p:cNvSpPr>
            <p:nvPr/>
          </p:nvSpPr>
          <p:spPr bwMode="auto">
            <a:xfrm>
              <a:off x="6772275" y="2627313"/>
              <a:ext cx="85725" cy="85725"/>
            </a:xfrm>
            <a:prstGeom prst="ellipse">
              <a:avLst/>
            </a:prstGeom>
            <a:solidFill>
              <a:srgbClr val="FF0000"/>
            </a:solidFill>
            <a:ln w="9525">
              <a:noFill/>
              <a:round/>
              <a:headEnd/>
              <a:tailEnd/>
            </a:ln>
          </p:spPr>
          <p:txBody>
            <a:bodyPr/>
            <a:lstStyle/>
            <a:p>
              <a:endParaRPr lang="en-US"/>
            </a:p>
          </p:txBody>
        </p:sp>
        <p:sp>
          <p:nvSpPr>
            <p:cNvPr id="19568" name="Freeform 312"/>
            <p:cNvSpPr>
              <a:spLocks/>
            </p:cNvSpPr>
            <p:nvPr/>
          </p:nvSpPr>
          <p:spPr bwMode="auto">
            <a:xfrm>
              <a:off x="6707188" y="253206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569" name="Freeform 313"/>
            <p:cNvSpPr>
              <a:spLocks/>
            </p:cNvSpPr>
            <p:nvPr/>
          </p:nvSpPr>
          <p:spPr bwMode="auto">
            <a:xfrm>
              <a:off x="6707188" y="253206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0" name="Freeform 314"/>
            <p:cNvSpPr>
              <a:spLocks/>
            </p:cNvSpPr>
            <p:nvPr/>
          </p:nvSpPr>
          <p:spPr bwMode="auto">
            <a:xfrm>
              <a:off x="6707188" y="2303463"/>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FFFF00"/>
            </a:solidFill>
            <a:ln w="9525">
              <a:noFill/>
              <a:round/>
              <a:headEnd/>
              <a:tailEnd/>
            </a:ln>
          </p:spPr>
          <p:txBody>
            <a:bodyPr/>
            <a:lstStyle/>
            <a:p>
              <a:endParaRPr lang="en-US"/>
            </a:p>
          </p:txBody>
        </p:sp>
        <p:sp>
          <p:nvSpPr>
            <p:cNvPr id="19571" name="Freeform 315"/>
            <p:cNvSpPr>
              <a:spLocks/>
            </p:cNvSpPr>
            <p:nvPr/>
          </p:nvSpPr>
          <p:spPr bwMode="auto">
            <a:xfrm>
              <a:off x="6707188" y="2303463"/>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2" name="Oval 316"/>
            <p:cNvSpPr>
              <a:spLocks noChangeArrowheads="1"/>
            </p:cNvSpPr>
            <p:nvPr/>
          </p:nvSpPr>
          <p:spPr bwMode="auto">
            <a:xfrm>
              <a:off x="6829425" y="1838325"/>
              <a:ext cx="85725" cy="85725"/>
            </a:xfrm>
            <a:prstGeom prst="ellipse">
              <a:avLst/>
            </a:prstGeom>
            <a:solidFill>
              <a:srgbClr val="FF0000"/>
            </a:solidFill>
            <a:ln w="9525">
              <a:noFill/>
              <a:round/>
              <a:headEnd/>
              <a:tailEnd/>
            </a:ln>
          </p:spPr>
          <p:txBody>
            <a:bodyPr/>
            <a:lstStyle/>
            <a:p>
              <a:endParaRPr lang="en-US"/>
            </a:p>
          </p:txBody>
        </p:sp>
        <p:sp>
          <p:nvSpPr>
            <p:cNvPr id="19573" name="Oval 317"/>
            <p:cNvSpPr>
              <a:spLocks noChangeArrowheads="1"/>
            </p:cNvSpPr>
            <p:nvPr/>
          </p:nvSpPr>
          <p:spPr bwMode="auto">
            <a:xfrm>
              <a:off x="6829425" y="1838325"/>
              <a:ext cx="85725" cy="85725"/>
            </a:xfrm>
            <a:prstGeom prst="ellipse">
              <a:avLst/>
            </a:prstGeom>
            <a:noFill/>
            <a:ln w="0">
              <a:solidFill>
                <a:srgbClr val="FF0000"/>
              </a:solidFill>
              <a:round/>
              <a:headEnd/>
              <a:tailEnd/>
            </a:ln>
          </p:spPr>
          <p:txBody>
            <a:bodyPr/>
            <a:lstStyle/>
            <a:p>
              <a:endParaRPr lang="en-US"/>
            </a:p>
          </p:txBody>
        </p:sp>
        <p:sp>
          <p:nvSpPr>
            <p:cNvPr id="19574" name="Freeform 318"/>
            <p:cNvSpPr>
              <a:spLocks/>
            </p:cNvSpPr>
            <p:nvPr/>
          </p:nvSpPr>
          <p:spPr bwMode="auto">
            <a:xfrm>
              <a:off x="6688138" y="328453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00DFFF"/>
            </a:solidFill>
            <a:ln w="9525">
              <a:noFill/>
              <a:round/>
              <a:headEnd/>
              <a:tailEnd/>
            </a:ln>
          </p:spPr>
          <p:txBody>
            <a:bodyPr/>
            <a:lstStyle/>
            <a:p>
              <a:endParaRPr lang="en-US"/>
            </a:p>
          </p:txBody>
        </p:sp>
        <p:sp>
          <p:nvSpPr>
            <p:cNvPr id="19575" name="Freeform 319"/>
            <p:cNvSpPr>
              <a:spLocks/>
            </p:cNvSpPr>
            <p:nvPr/>
          </p:nvSpPr>
          <p:spPr bwMode="auto">
            <a:xfrm>
              <a:off x="6688138" y="328453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6" name="Freeform 320"/>
            <p:cNvSpPr>
              <a:spLocks/>
            </p:cNvSpPr>
            <p:nvPr/>
          </p:nvSpPr>
          <p:spPr bwMode="auto">
            <a:xfrm>
              <a:off x="6688138" y="351313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80FF"/>
            </a:solidFill>
            <a:ln w="9525">
              <a:noFill/>
              <a:round/>
              <a:headEnd/>
              <a:tailEnd/>
            </a:ln>
          </p:spPr>
          <p:txBody>
            <a:bodyPr/>
            <a:lstStyle/>
            <a:p>
              <a:endParaRPr lang="en-US"/>
            </a:p>
          </p:txBody>
        </p:sp>
        <p:sp>
          <p:nvSpPr>
            <p:cNvPr id="19577" name="Freeform 321"/>
            <p:cNvSpPr>
              <a:spLocks/>
            </p:cNvSpPr>
            <p:nvPr/>
          </p:nvSpPr>
          <p:spPr bwMode="auto">
            <a:xfrm>
              <a:off x="6688138" y="351313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8" name="Freeform 322"/>
            <p:cNvSpPr>
              <a:spLocks/>
            </p:cNvSpPr>
            <p:nvPr/>
          </p:nvSpPr>
          <p:spPr bwMode="auto">
            <a:xfrm>
              <a:off x="6678613" y="1800225"/>
              <a:ext cx="169862" cy="255588"/>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FF7000"/>
            </a:solidFill>
            <a:ln w="9525">
              <a:noFill/>
              <a:round/>
              <a:headEnd/>
              <a:tailEnd/>
            </a:ln>
          </p:spPr>
          <p:txBody>
            <a:bodyPr/>
            <a:lstStyle/>
            <a:p>
              <a:endParaRPr lang="en-US"/>
            </a:p>
          </p:txBody>
        </p:sp>
        <p:sp>
          <p:nvSpPr>
            <p:cNvPr id="19579" name="Freeform 323"/>
            <p:cNvSpPr>
              <a:spLocks/>
            </p:cNvSpPr>
            <p:nvPr/>
          </p:nvSpPr>
          <p:spPr bwMode="auto">
            <a:xfrm>
              <a:off x="6678613" y="1800225"/>
              <a:ext cx="169862"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0" name="Freeform 324"/>
            <p:cNvSpPr>
              <a:spLocks/>
            </p:cNvSpPr>
            <p:nvPr/>
          </p:nvSpPr>
          <p:spPr bwMode="auto">
            <a:xfrm>
              <a:off x="6659563" y="277971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60FF9F"/>
            </a:solidFill>
            <a:ln w="9525">
              <a:noFill/>
              <a:round/>
              <a:headEnd/>
              <a:tailEnd/>
            </a:ln>
          </p:spPr>
          <p:txBody>
            <a:bodyPr/>
            <a:lstStyle/>
            <a:p>
              <a:endParaRPr lang="en-US"/>
            </a:p>
          </p:txBody>
        </p:sp>
        <p:sp>
          <p:nvSpPr>
            <p:cNvPr id="19581" name="Freeform 325"/>
            <p:cNvSpPr>
              <a:spLocks/>
            </p:cNvSpPr>
            <p:nvPr/>
          </p:nvSpPr>
          <p:spPr bwMode="auto">
            <a:xfrm>
              <a:off x="6659563" y="277971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2" name="Freeform 326"/>
            <p:cNvSpPr>
              <a:spLocks/>
            </p:cNvSpPr>
            <p:nvPr/>
          </p:nvSpPr>
          <p:spPr bwMode="auto">
            <a:xfrm>
              <a:off x="6659563" y="256063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BFFF40"/>
            </a:solidFill>
            <a:ln w="9525">
              <a:noFill/>
              <a:round/>
              <a:headEnd/>
              <a:tailEnd/>
            </a:ln>
          </p:spPr>
          <p:txBody>
            <a:bodyPr/>
            <a:lstStyle/>
            <a:p>
              <a:endParaRPr lang="en-US"/>
            </a:p>
          </p:txBody>
        </p:sp>
        <p:sp>
          <p:nvSpPr>
            <p:cNvPr id="19583" name="Freeform 327"/>
            <p:cNvSpPr>
              <a:spLocks/>
            </p:cNvSpPr>
            <p:nvPr/>
          </p:nvSpPr>
          <p:spPr bwMode="auto">
            <a:xfrm>
              <a:off x="6659563" y="256063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84" name="Oval 328"/>
            <p:cNvSpPr>
              <a:spLocks noChangeArrowheads="1"/>
            </p:cNvSpPr>
            <p:nvPr/>
          </p:nvSpPr>
          <p:spPr bwMode="auto">
            <a:xfrm>
              <a:off x="6781800" y="1989138"/>
              <a:ext cx="85725" cy="85725"/>
            </a:xfrm>
            <a:prstGeom prst="ellipse">
              <a:avLst/>
            </a:prstGeom>
            <a:solidFill>
              <a:srgbClr val="FF0000"/>
            </a:solidFill>
            <a:ln w="9525">
              <a:noFill/>
              <a:round/>
              <a:headEnd/>
              <a:tailEnd/>
            </a:ln>
          </p:spPr>
          <p:txBody>
            <a:bodyPr/>
            <a:lstStyle/>
            <a:p>
              <a:endParaRPr lang="en-US"/>
            </a:p>
          </p:txBody>
        </p:sp>
        <p:sp>
          <p:nvSpPr>
            <p:cNvPr id="19585" name="Oval 329"/>
            <p:cNvSpPr>
              <a:spLocks noChangeArrowheads="1"/>
            </p:cNvSpPr>
            <p:nvPr/>
          </p:nvSpPr>
          <p:spPr bwMode="auto">
            <a:xfrm>
              <a:off x="6781800" y="1989138"/>
              <a:ext cx="85725" cy="85725"/>
            </a:xfrm>
            <a:prstGeom prst="ellipse">
              <a:avLst/>
            </a:prstGeom>
            <a:noFill/>
            <a:ln w="0">
              <a:solidFill>
                <a:srgbClr val="FF0000"/>
              </a:solidFill>
              <a:round/>
              <a:headEnd/>
              <a:tailEnd/>
            </a:ln>
          </p:spPr>
          <p:txBody>
            <a:bodyPr/>
            <a:lstStyle/>
            <a:p>
              <a:endParaRPr lang="en-US"/>
            </a:p>
          </p:txBody>
        </p:sp>
        <p:sp>
          <p:nvSpPr>
            <p:cNvPr id="19586" name="Freeform 330"/>
            <p:cNvSpPr>
              <a:spLocks/>
            </p:cNvSpPr>
            <p:nvPr/>
          </p:nvSpPr>
          <p:spPr bwMode="auto">
            <a:xfrm>
              <a:off x="6640513" y="3760788"/>
              <a:ext cx="169862" cy="255587"/>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0040FF"/>
            </a:solidFill>
            <a:ln w="9525">
              <a:noFill/>
              <a:round/>
              <a:headEnd/>
              <a:tailEnd/>
            </a:ln>
          </p:spPr>
          <p:txBody>
            <a:bodyPr/>
            <a:lstStyle/>
            <a:p>
              <a:endParaRPr lang="en-US"/>
            </a:p>
          </p:txBody>
        </p:sp>
        <p:sp>
          <p:nvSpPr>
            <p:cNvPr id="19587" name="Freeform 331"/>
            <p:cNvSpPr>
              <a:spLocks/>
            </p:cNvSpPr>
            <p:nvPr/>
          </p:nvSpPr>
          <p:spPr bwMode="auto">
            <a:xfrm>
              <a:off x="6640513" y="3760788"/>
              <a:ext cx="169862"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8" name="Oval 332"/>
            <p:cNvSpPr>
              <a:spLocks noChangeArrowheads="1"/>
            </p:cNvSpPr>
            <p:nvPr/>
          </p:nvSpPr>
          <p:spPr bwMode="auto">
            <a:xfrm>
              <a:off x="6678613" y="3646488"/>
              <a:ext cx="84137" cy="85725"/>
            </a:xfrm>
            <a:prstGeom prst="ellipse">
              <a:avLst/>
            </a:prstGeom>
            <a:solidFill>
              <a:srgbClr val="FF0000"/>
            </a:solidFill>
            <a:ln w="9525">
              <a:noFill/>
              <a:round/>
              <a:headEnd/>
              <a:tailEnd/>
            </a:ln>
          </p:spPr>
          <p:txBody>
            <a:bodyPr/>
            <a:lstStyle/>
            <a:p>
              <a:endParaRPr lang="en-US"/>
            </a:p>
          </p:txBody>
        </p:sp>
        <p:sp>
          <p:nvSpPr>
            <p:cNvPr id="19589" name="Oval 333"/>
            <p:cNvSpPr>
              <a:spLocks noChangeArrowheads="1"/>
            </p:cNvSpPr>
            <p:nvPr/>
          </p:nvSpPr>
          <p:spPr bwMode="auto">
            <a:xfrm>
              <a:off x="6678613" y="3646488"/>
              <a:ext cx="84137" cy="85725"/>
            </a:xfrm>
            <a:prstGeom prst="ellipse">
              <a:avLst/>
            </a:prstGeom>
            <a:noFill/>
            <a:ln w="0">
              <a:solidFill>
                <a:srgbClr val="FF0000"/>
              </a:solidFill>
              <a:round/>
              <a:headEnd/>
              <a:tailEnd/>
            </a:ln>
          </p:spPr>
          <p:txBody>
            <a:bodyPr/>
            <a:lstStyle/>
            <a:p>
              <a:endParaRPr lang="en-US"/>
            </a:p>
          </p:txBody>
        </p:sp>
        <p:sp>
          <p:nvSpPr>
            <p:cNvPr id="19590" name="Freeform 334"/>
            <p:cNvSpPr>
              <a:spLocks/>
            </p:cNvSpPr>
            <p:nvPr/>
          </p:nvSpPr>
          <p:spPr bwMode="auto">
            <a:xfrm>
              <a:off x="6640513" y="3541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9FFF"/>
            </a:solidFill>
            <a:ln w="9525">
              <a:noFill/>
              <a:round/>
              <a:headEnd/>
              <a:tailEnd/>
            </a:ln>
          </p:spPr>
          <p:txBody>
            <a:bodyPr/>
            <a:lstStyle/>
            <a:p>
              <a:endParaRPr lang="en-US"/>
            </a:p>
          </p:txBody>
        </p:sp>
        <p:sp>
          <p:nvSpPr>
            <p:cNvPr id="19591" name="Freeform 335"/>
            <p:cNvSpPr>
              <a:spLocks/>
            </p:cNvSpPr>
            <p:nvPr/>
          </p:nvSpPr>
          <p:spPr bwMode="auto">
            <a:xfrm>
              <a:off x="6640513" y="3541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92" name="Freeform 336"/>
            <p:cNvSpPr>
              <a:spLocks/>
            </p:cNvSpPr>
            <p:nvPr/>
          </p:nvSpPr>
          <p:spPr bwMode="auto">
            <a:xfrm>
              <a:off x="6630988" y="1828800"/>
              <a:ext cx="169862"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FF6000"/>
            </a:solidFill>
            <a:ln w="9525">
              <a:noFill/>
              <a:round/>
              <a:headEnd/>
              <a:tailEnd/>
            </a:ln>
          </p:spPr>
          <p:txBody>
            <a:bodyPr/>
            <a:lstStyle/>
            <a:p>
              <a:endParaRPr lang="en-US"/>
            </a:p>
          </p:txBody>
        </p:sp>
        <p:sp>
          <p:nvSpPr>
            <p:cNvPr id="19593" name="Freeform 337"/>
            <p:cNvSpPr>
              <a:spLocks/>
            </p:cNvSpPr>
            <p:nvPr/>
          </p:nvSpPr>
          <p:spPr bwMode="auto">
            <a:xfrm>
              <a:off x="6630988" y="1828800"/>
              <a:ext cx="169862"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94" name="Oval 338"/>
            <p:cNvSpPr>
              <a:spLocks noChangeArrowheads="1"/>
            </p:cNvSpPr>
            <p:nvPr/>
          </p:nvSpPr>
          <p:spPr bwMode="auto">
            <a:xfrm>
              <a:off x="6602413" y="1866900"/>
              <a:ext cx="85725" cy="84138"/>
            </a:xfrm>
            <a:prstGeom prst="ellipse">
              <a:avLst/>
            </a:prstGeom>
            <a:solidFill>
              <a:srgbClr val="FF0000"/>
            </a:solidFill>
            <a:ln w="9525">
              <a:noFill/>
              <a:round/>
              <a:headEnd/>
              <a:tailEnd/>
            </a:ln>
          </p:spPr>
          <p:txBody>
            <a:bodyPr/>
            <a:lstStyle/>
            <a:p>
              <a:endParaRPr lang="en-US"/>
            </a:p>
          </p:txBody>
        </p:sp>
        <p:sp>
          <p:nvSpPr>
            <p:cNvPr id="19595" name="Oval 339"/>
            <p:cNvSpPr>
              <a:spLocks noChangeArrowheads="1"/>
            </p:cNvSpPr>
            <p:nvPr/>
          </p:nvSpPr>
          <p:spPr bwMode="auto">
            <a:xfrm>
              <a:off x="6602413" y="1866900"/>
              <a:ext cx="85725" cy="84138"/>
            </a:xfrm>
            <a:prstGeom prst="ellipse">
              <a:avLst/>
            </a:prstGeom>
            <a:noFill/>
            <a:ln w="0">
              <a:solidFill>
                <a:srgbClr val="FF0000"/>
              </a:solidFill>
              <a:round/>
              <a:headEnd/>
              <a:tailEnd/>
            </a:ln>
          </p:spPr>
          <p:txBody>
            <a:bodyPr/>
            <a:lstStyle/>
            <a:p>
              <a:endParaRPr lang="en-US"/>
            </a:p>
          </p:txBody>
        </p:sp>
        <p:sp>
          <p:nvSpPr>
            <p:cNvPr id="19596" name="Freeform 340"/>
            <p:cNvSpPr>
              <a:spLocks/>
            </p:cNvSpPr>
            <p:nvPr/>
          </p:nvSpPr>
          <p:spPr bwMode="auto">
            <a:xfrm>
              <a:off x="6507163" y="182880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FF6000"/>
            </a:solidFill>
            <a:ln w="9525">
              <a:noFill/>
              <a:round/>
              <a:headEnd/>
              <a:tailEnd/>
            </a:ln>
          </p:spPr>
          <p:txBody>
            <a:bodyPr/>
            <a:lstStyle/>
            <a:p>
              <a:endParaRPr lang="en-US"/>
            </a:p>
          </p:txBody>
        </p:sp>
        <p:sp>
          <p:nvSpPr>
            <p:cNvPr id="19597" name="Freeform 341"/>
            <p:cNvSpPr>
              <a:spLocks/>
            </p:cNvSpPr>
            <p:nvPr/>
          </p:nvSpPr>
          <p:spPr bwMode="auto">
            <a:xfrm>
              <a:off x="6507163" y="182880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98" name="Freeform 342"/>
            <p:cNvSpPr>
              <a:spLocks/>
            </p:cNvSpPr>
            <p:nvPr/>
          </p:nvSpPr>
          <p:spPr bwMode="auto">
            <a:xfrm>
              <a:off x="6630988" y="205581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FFAF00"/>
            </a:solidFill>
            <a:ln w="9525">
              <a:noFill/>
              <a:round/>
              <a:headEnd/>
              <a:tailEnd/>
            </a:ln>
          </p:spPr>
          <p:txBody>
            <a:bodyPr/>
            <a:lstStyle/>
            <a:p>
              <a:endParaRPr lang="en-US"/>
            </a:p>
          </p:txBody>
        </p:sp>
        <p:sp>
          <p:nvSpPr>
            <p:cNvPr id="19599" name="Freeform 343"/>
            <p:cNvSpPr>
              <a:spLocks/>
            </p:cNvSpPr>
            <p:nvPr/>
          </p:nvSpPr>
          <p:spPr bwMode="auto">
            <a:xfrm>
              <a:off x="6630988" y="205581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0" name="Freeform 344"/>
            <p:cNvSpPr>
              <a:spLocks/>
            </p:cNvSpPr>
            <p:nvPr/>
          </p:nvSpPr>
          <p:spPr bwMode="auto">
            <a:xfrm>
              <a:off x="6611938" y="280828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80FF80"/>
            </a:solidFill>
            <a:ln w="9525">
              <a:noFill/>
              <a:round/>
              <a:headEnd/>
              <a:tailEnd/>
            </a:ln>
          </p:spPr>
          <p:txBody>
            <a:bodyPr/>
            <a:lstStyle/>
            <a:p>
              <a:endParaRPr lang="en-US"/>
            </a:p>
          </p:txBody>
        </p:sp>
        <p:sp>
          <p:nvSpPr>
            <p:cNvPr id="19601" name="Freeform 345"/>
            <p:cNvSpPr>
              <a:spLocks/>
            </p:cNvSpPr>
            <p:nvPr/>
          </p:nvSpPr>
          <p:spPr bwMode="auto">
            <a:xfrm>
              <a:off x="6611938" y="280828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2" name="Freeform 346"/>
            <p:cNvSpPr>
              <a:spLocks/>
            </p:cNvSpPr>
            <p:nvPr/>
          </p:nvSpPr>
          <p:spPr bwMode="auto">
            <a:xfrm>
              <a:off x="6611938" y="303688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20FFDF"/>
            </a:solidFill>
            <a:ln w="9525">
              <a:noFill/>
              <a:round/>
              <a:headEnd/>
              <a:tailEnd/>
            </a:ln>
          </p:spPr>
          <p:txBody>
            <a:bodyPr/>
            <a:lstStyle/>
            <a:p>
              <a:endParaRPr lang="en-US"/>
            </a:p>
          </p:txBody>
        </p:sp>
        <p:sp>
          <p:nvSpPr>
            <p:cNvPr id="19603" name="Freeform 347"/>
            <p:cNvSpPr>
              <a:spLocks/>
            </p:cNvSpPr>
            <p:nvPr/>
          </p:nvSpPr>
          <p:spPr bwMode="auto">
            <a:xfrm>
              <a:off x="6611938" y="303688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4" name="Freeform 348"/>
            <p:cNvSpPr>
              <a:spLocks/>
            </p:cNvSpPr>
            <p:nvPr/>
          </p:nvSpPr>
          <p:spPr bwMode="auto">
            <a:xfrm>
              <a:off x="6592888" y="3789363"/>
              <a:ext cx="169862" cy="255587"/>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0050FF"/>
            </a:solidFill>
            <a:ln w="9525">
              <a:noFill/>
              <a:round/>
              <a:headEnd/>
              <a:tailEnd/>
            </a:ln>
          </p:spPr>
          <p:txBody>
            <a:bodyPr/>
            <a:lstStyle/>
            <a:p>
              <a:endParaRPr lang="en-US"/>
            </a:p>
          </p:txBody>
        </p:sp>
        <p:sp>
          <p:nvSpPr>
            <p:cNvPr id="19605" name="Freeform 349"/>
            <p:cNvSpPr>
              <a:spLocks/>
            </p:cNvSpPr>
            <p:nvPr/>
          </p:nvSpPr>
          <p:spPr bwMode="auto">
            <a:xfrm>
              <a:off x="6592888" y="3789363"/>
              <a:ext cx="169862"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6" name="Freeform 350"/>
            <p:cNvSpPr>
              <a:spLocks/>
            </p:cNvSpPr>
            <p:nvPr/>
          </p:nvSpPr>
          <p:spPr bwMode="auto">
            <a:xfrm>
              <a:off x="6459538" y="1866900"/>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4000"/>
            </a:solidFill>
            <a:ln w="9525">
              <a:noFill/>
              <a:round/>
              <a:headEnd/>
              <a:tailEnd/>
            </a:ln>
          </p:spPr>
          <p:txBody>
            <a:bodyPr/>
            <a:lstStyle/>
            <a:p>
              <a:endParaRPr lang="en-US"/>
            </a:p>
          </p:txBody>
        </p:sp>
        <p:sp>
          <p:nvSpPr>
            <p:cNvPr id="19607" name="Freeform 351"/>
            <p:cNvSpPr>
              <a:spLocks/>
            </p:cNvSpPr>
            <p:nvPr/>
          </p:nvSpPr>
          <p:spPr bwMode="auto">
            <a:xfrm>
              <a:off x="6459538" y="1866900"/>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08" name="Freeform 352"/>
            <p:cNvSpPr>
              <a:spLocks/>
            </p:cNvSpPr>
            <p:nvPr/>
          </p:nvSpPr>
          <p:spPr bwMode="auto">
            <a:xfrm>
              <a:off x="6583363" y="208438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9F00"/>
            </a:solidFill>
            <a:ln w="9525">
              <a:noFill/>
              <a:round/>
              <a:headEnd/>
              <a:tailEnd/>
            </a:ln>
          </p:spPr>
          <p:txBody>
            <a:bodyPr/>
            <a:lstStyle/>
            <a:p>
              <a:endParaRPr lang="en-US"/>
            </a:p>
          </p:txBody>
        </p:sp>
        <p:sp>
          <p:nvSpPr>
            <p:cNvPr id="19609" name="Freeform 353"/>
            <p:cNvSpPr>
              <a:spLocks/>
            </p:cNvSpPr>
            <p:nvPr/>
          </p:nvSpPr>
          <p:spPr bwMode="auto">
            <a:xfrm>
              <a:off x="6583363" y="208438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0" name="Freeform 354"/>
            <p:cNvSpPr>
              <a:spLocks/>
            </p:cNvSpPr>
            <p:nvPr/>
          </p:nvSpPr>
          <p:spPr bwMode="auto">
            <a:xfrm>
              <a:off x="6583363" y="230346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FF00"/>
            </a:solidFill>
            <a:ln w="9525">
              <a:noFill/>
              <a:round/>
              <a:headEnd/>
              <a:tailEnd/>
            </a:ln>
          </p:spPr>
          <p:txBody>
            <a:bodyPr/>
            <a:lstStyle/>
            <a:p>
              <a:endParaRPr lang="en-US"/>
            </a:p>
          </p:txBody>
        </p:sp>
        <p:sp>
          <p:nvSpPr>
            <p:cNvPr id="19611" name="Freeform 355"/>
            <p:cNvSpPr>
              <a:spLocks/>
            </p:cNvSpPr>
            <p:nvPr/>
          </p:nvSpPr>
          <p:spPr bwMode="auto">
            <a:xfrm>
              <a:off x="6583363" y="230346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2" name="Freeform 356"/>
            <p:cNvSpPr>
              <a:spLocks/>
            </p:cNvSpPr>
            <p:nvPr/>
          </p:nvSpPr>
          <p:spPr bwMode="auto">
            <a:xfrm>
              <a:off x="6564313" y="306546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613" name="Freeform 357"/>
            <p:cNvSpPr>
              <a:spLocks/>
            </p:cNvSpPr>
            <p:nvPr/>
          </p:nvSpPr>
          <p:spPr bwMode="auto">
            <a:xfrm>
              <a:off x="6564313" y="306546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4" name="Freeform 358"/>
            <p:cNvSpPr>
              <a:spLocks/>
            </p:cNvSpPr>
            <p:nvPr/>
          </p:nvSpPr>
          <p:spPr bwMode="auto">
            <a:xfrm>
              <a:off x="6564313" y="328453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DFFF"/>
            </a:solidFill>
            <a:ln w="9525">
              <a:noFill/>
              <a:round/>
              <a:headEnd/>
              <a:tailEnd/>
            </a:ln>
          </p:spPr>
          <p:txBody>
            <a:bodyPr/>
            <a:lstStyle/>
            <a:p>
              <a:endParaRPr lang="en-US"/>
            </a:p>
          </p:txBody>
        </p:sp>
        <p:sp>
          <p:nvSpPr>
            <p:cNvPr id="19615" name="Freeform 359"/>
            <p:cNvSpPr>
              <a:spLocks/>
            </p:cNvSpPr>
            <p:nvPr/>
          </p:nvSpPr>
          <p:spPr bwMode="auto">
            <a:xfrm>
              <a:off x="6564313" y="328453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6" name="Oval 360"/>
            <p:cNvSpPr>
              <a:spLocks noChangeArrowheads="1"/>
            </p:cNvSpPr>
            <p:nvPr/>
          </p:nvSpPr>
          <p:spPr bwMode="auto">
            <a:xfrm>
              <a:off x="6669088" y="3475038"/>
              <a:ext cx="84137" cy="85725"/>
            </a:xfrm>
            <a:prstGeom prst="ellipse">
              <a:avLst/>
            </a:prstGeom>
            <a:solidFill>
              <a:srgbClr val="FF0000"/>
            </a:solidFill>
            <a:ln w="9525">
              <a:noFill/>
              <a:round/>
              <a:headEnd/>
              <a:tailEnd/>
            </a:ln>
          </p:spPr>
          <p:txBody>
            <a:bodyPr/>
            <a:lstStyle/>
            <a:p>
              <a:endParaRPr lang="en-US"/>
            </a:p>
          </p:txBody>
        </p:sp>
        <p:sp>
          <p:nvSpPr>
            <p:cNvPr id="19617" name="Oval 361"/>
            <p:cNvSpPr>
              <a:spLocks noChangeArrowheads="1"/>
            </p:cNvSpPr>
            <p:nvPr/>
          </p:nvSpPr>
          <p:spPr bwMode="auto">
            <a:xfrm>
              <a:off x="6669088" y="3475038"/>
              <a:ext cx="84137" cy="85725"/>
            </a:xfrm>
            <a:prstGeom prst="ellipse">
              <a:avLst/>
            </a:prstGeom>
            <a:noFill/>
            <a:ln w="0">
              <a:solidFill>
                <a:srgbClr val="FF0000"/>
              </a:solidFill>
              <a:round/>
              <a:headEnd/>
              <a:tailEnd/>
            </a:ln>
          </p:spPr>
          <p:txBody>
            <a:bodyPr/>
            <a:lstStyle/>
            <a:p>
              <a:endParaRPr lang="en-US"/>
            </a:p>
          </p:txBody>
        </p:sp>
        <p:sp>
          <p:nvSpPr>
            <p:cNvPr id="19618" name="Freeform 362"/>
            <p:cNvSpPr>
              <a:spLocks/>
            </p:cNvSpPr>
            <p:nvPr/>
          </p:nvSpPr>
          <p:spPr bwMode="auto">
            <a:xfrm>
              <a:off x="6535738" y="2332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DF00"/>
            </a:solidFill>
            <a:ln w="9525">
              <a:noFill/>
              <a:round/>
              <a:headEnd/>
              <a:tailEnd/>
            </a:ln>
          </p:spPr>
          <p:txBody>
            <a:bodyPr/>
            <a:lstStyle/>
            <a:p>
              <a:endParaRPr lang="en-US"/>
            </a:p>
          </p:txBody>
        </p:sp>
        <p:sp>
          <p:nvSpPr>
            <p:cNvPr id="19619" name="Freeform 363"/>
            <p:cNvSpPr>
              <a:spLocks/>
            </p:cNvSpPr>
            <p:nvPr/>
          </p:nvSpPr>
          <p:spPr bwMode="auto">
            <a:xfrm>
              <a:off x="6535738" y="2332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0" name="Oval 364"/>
            <p:cNvSpPr>
              <a:spLocks noChangeArrowheads="1"/>
            </p:cNvSpPr>
            <p:nvPr/>
          </p:nvSpPr>
          <p:spPr bwMode="auto">
            <a:xfrm>
              <a:off x="6621463" y="2674938"/>
              <a:ext cx="85725" cy="85725"/>
            </a:xfrm>
            <a:prstGeom prst="ellipse">
              <a:avLst/>
            </a:prstGeom>
            <a:solidFill>
              <a:srgbClr val="FF0000"/>
            </a:solidFill>
            <a:ln w="9525">
              <a:noFill/>
              <a:round/>
              <a:headEnd/>
              <a:tailEnd/>
            </a:ln>
          </p:spPr>
          <p:txBody>
            <a:bodyPr/>
            <a:lstStyle/>
            <a:p>
              <a:endParaRPr lang="en-US"/>
            </a:p>
          </p:txBody>
        </p:sp>
        <p:sp>
          <p:nvSpPr>
            <p:cNvPr id="19621" name="Freeform 365"/>
            <p:cNvSpPr>
              <a:spLocks/>
            </p:cNvSpPr>
            <p:nvPr/>
          </p:nvSpPr>
          <p:spPr bwMode="auto">
            <a:xfrm>
              <a:off x="6535738" y="2560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BFFF40"/>
            </a:solidFill>
            <a:ln w="9525">
              <a:noFill/>
              <a:round/>
              <a:headEnd/>
              <a:tailEnd/>
            </a:ln>
          </p:spPr>
          <p:txBody>
            <a:bodyPr/>
            <a:lstStyle/>
            <a:p>
              <a:endParaRPr lang="en-US"/>
            </a:p>
          </p:txBody>
        </p:sp>
        <p:sp>
          <p:nvSpPr>
            <p:cNvPr id="19622" name="Freeform 366"/>
            <p:cNvSpPr>
              <a:spLocks/>
            </p:cNvSpPr>
            <p:nvPr/>
          </p:nvSpPr>
          <p:spPr bwMode="auto">
            <a:xfrm>
              <a:off x="6535738" y="2560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3" name="Oval 367"/>
            <p:cNvSpPr>
              <a:spLocks noChangeArrowheads="1"/>
            </p:cNvSpPr>
            <p:nvPr/>
          </p:nvSpPr>
          <p:spPr bwMode="auto">
            <a:xfrm>
              <a:off x="6669088" y="1857375"/>
              <a:ext cx="84137" cy="84138"/>
            </a:xfrm>
            <a:prstGeom prst="ellipse">
              <a:avLst/>
            </a:prstGeom>
            <a:solidFill>
              <a:srgbClr val="FF0000"/>
            </a:solidFill>
            <a:ln w="9525">
              <a:noFill/>
              <a:round/>
              <a:headEnd/>
              <a:tailEnd/>
            </a:ln>
          </p:spPr>
          <p:txBody>
            <a:bodyPr/>
            <a:lstStyle/>
            <a:p>
              <a:endParaRPr lang="en-US"/>
            </a:p>
          </p:txBody>
        </p:sp>
        <p:sp>
          <p:nvSpPr>
            <p:cNvPr id="19624" name="Oval 368"/>
            <p:cNvSpPr>
              <a:spLocks noChangeArrowheads="1"/>
            </p:cNvSpPr>
            <p:nvPr/>
          </p:nvSpPr>
          <p:spPr bwMode="auto">
            <a:xfrm>
              <a:off x="6669088" y="1857375"/>
              <a:ext cx="84137" cy="84138"/>
            </a:xfrm>
            <a:prstGeom prst="ellipse">
              <a:avLst/>
            </a:prstGeom>
            <a:noFill/>
            <a:ln w="0">
              <a:solidFill>
                <a:srgbClr val="FF0000"/>
              </a:solidFill>
              <a:round/>
              <a:headEnd/>
              <a:tailEnd/>
            </a:ln>
          </p:spPr>
          <p:txBody>
            <a:bodyPr/>
            <a:lstStyle/>
            <a:p>
              <a:endParaRPr lang="en-US"/>
            </a:p>
          </p:txBody>
        </p:sp>
        <p:sp>
          <p:nvSpPr>
            <p:cNvPr id="19625" name="Freeform 369"/>
            <p:cNvSpPr>
              <a:spLocks/>
            </p:cNvSpPr>
            <p:nvPr/>
          </p:nvSpPr>
          <p:spPr bwMode="auto">
            <a:xfrm>
              <a:off x="6516688" y="3541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9FFF"/>
            </a:solidFill>
            <a:ln w="9525">
              <a:noFill/>
              <a:round/>
              <a:headEnd/>
              <a:tailEnd/>
            </a:ln>
          </p:spPr>
          <p:txBody>
            <a:bodyPr/>
            <a:lstStyle/>
            <a:p>
              <a:endParaRPr lang="en-US"/>
            </a:p>
          </p:txBody>
        </p:sp>
        <p:sp>
          <p:nvSpPr>
            <p:cNvPr id="19626" name="Freeform 370"/>
            <p:cNvSpPr>
              <a:spLocks/>
            </p:cNvSpPr>
            <p:nvPr/>
          </p:nvSpPr>
          <p:spPr bwMode="auto">
            <a:xfrm>
              <a:off x="6516688" y="3541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7" name="Freeform 371"/>
            <p:cNvSpPr>
              <a:spLocks/>
            </p:cNvSpPr>
            <p:nvPr/>
          </p:nvSpPr>
          <p:spPr bwMode="auto">
            <a:xfrm>
              <a:off x="6516688" y="33131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EFFF"/>
            </a:solidFill>
            <a:ln w="9525">
              <a:noFill/>
              <a:round/>
              <a:headEnd/>
              <a:tailEnd/>
            </a:ln>
          </p:spPr>
          <p:txBody>
            <a:bodyPr/>
            <a:lstStyle/>
            <a:p>
              <a:endParaRPr lang="en-US"/>
            </a:p>
          </p:txBody>
        </p:sp>
        <p:sp>
          <p:nvSpPr>
            <p:cNvPr id="19628" name="Freeform 372"/>
            <p:cNvSpPr>
              <a:spLocks/>
            </p:cNvSpPr>
            <p:nvPr/>
          </p:nvSpPr>
          <p:spPr bwMode="auto">
            <a:xfrm>
              <a:off x="6516688" y="33131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9" name="Freeform 373"/>
            <p:cNvSpPr>
              <a:spLocks/>
            </p:cNvSpPr>
            <p:nvPr/>
          </p:nvSpPr>
          <p:spPr bwMode="auto">
            <a:xfrm>
              <a:off x="6488113" y="25892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CFFF30"/>
            </a:solidFill>
            <a:ln w="9525">
              <a:noFill/>
              <a:round/>
              <a:headEnd/>
              <a:tailEnd/>
            </a:ln>
          </p:spPr>
          <p:txBody>
            <a:bodyPr/>
            <a:lstStyle/>
            <a:p>
              <a:endParaRPr lang="en-US"/>
            </a:p>
          </p:txBody>
        </p:sp>
        <p:sp>
          <p:nvSpPr>
            <p:cNvPr id="19630" name="Freeform 374"/>
            <p:cNvSpPr>
              <a:spLocks/>
            </p:cNvSpPr>
            <p:nvPr/>
          </p:nvSpPr>
          <p:spPr bwMode="auto">
            <a:xfrm>
              <a:off x="6488113" y="25892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1" name="Freeform 375"/>
            <p:cNvSpPr>
              <a:spLocks/>
            </p:cNvSpPr>
            <p:nvPr/>
          </p:nvSpPr>
          <p:spPr bwMode="auto">
            <a:xfrm>
              <a:off x="6364288" y="25892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CFFF30"/>
            </a:solidFill>
            <a:ln w="9525">
              <a:noFill/>
              <a:round/>
              <a:headEnd/>
              <a:tailEnd/>
            </a:ln>
          </p:spPr>
          <p:txBody>
            <a:bodyPr/>
            <a:lstStyle/>
            <a:p>
              <a:endParaRPr lang="en-US"/>
            </a:p>
          </p:txBody>
        </p:sp>
        <p:sp>
          <p:nvSpPr>
            <p:cNvPr id="19632" name="Freeform 376"/>
            <p:cNvSpPr>
              <a:spLocks/>
            </p:cNvSpPr>
            <p:nvPr/>
          </p:nvSpPr>
          <p:spPr bwMode="auto">
            <a:xfrm>
              <a:off x="6364288" y="25892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33" name="Freeform 377"/>
            <p:cNvSpPr>
              <a:spLocks/>
            </p:cNvSpPr>
            <p:nvPr/>
          </p:nvSpPr>
          <p:spPr bwMode="auto">
            <a:xfrm>
              <a:off x="6488113" y="2808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0FF80"/>
            </a:solidFill>
            <a:ln w="9525">
              <a:noFill/>
              <a:round/>
              <a:headEnd/>
              <a:tailEnd/>
            </a:ln>
          </p:spPr>
          <p:txBody>
            <a:bodyPr/>
            <a:lstStyle/>
            <a:p>
              <a:endParaRPr lang="en-US"/>
            </a:p>
          </p:txBody>
        </p:sp>
        <p:sp>
          <p:nvSpPr>
            <p:cNvPr id="19634" name="Freeform 378"/>
            <p:cNvSpPr>
              <a:spLocks/>
            </p:cNvSpPr>
            <p:nvPr/>
          </p:nvSpPr>
          <p:spPr bwMode="auto">
            <a:xfrm>
              <a:off x="6488113" y="2808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5" name="Freeform 379"/>
            <p:cNvSpPr>
              <a:spLocks/>
            </p:cNvSpPr>
            <p:nvPr/>
          </p:nvSpPr>
          <p:spPr bwMode="auto">
            <a:xfrm>
              <a:off x="6469063" y="3570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AFFF"/>
            </a:solidFill>
            <a:ln w="9525">
              <a:noFill/>
              <a:round/>
              <a:headEnd/>
              <a:tailEnd/>
            </a:ln>
          </p:spPr>
          <p:txBody>
            <a:bodyPr/>
            <a:lstStyle/>
            <a:p>
              <a:endParaRPr lang="en-US"/>
            </a:p>
          </p:txBody>
        </p:sp>
        <p:sp>
          <p:nvSpPr>
            <p:cNvPr id="19636" name="Freeform 380"/>
            <p:cNvSpPr>
              <a:spLocks/>
            </p:cNvSpPr>
            <p:nvPr/>
          </p:nvSpPr>
          <p:spPr bwMode="auto">
            <a:xfrm>
              <a:off x="6469063" y="3570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7" name="Freeform 381"/>
            <p:cNvSpPr>
              <a:spLocks/>
            </p:cNvSpPr>
            <p:nvPr/>
          </p:nvSpPr>
          <p:spPr bwMode="auto">
            <a:xfrm>
              <a:off x="6469063" y="3789363"/>
              <a:ext cx="171450" cy="255587"/>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0050FF"/>
            </a:solidFill>
            <a:ln w="9525">
              <a:noFill/>
              <a:round/>
              <a:headEnd/>
              <a:tailEnd/>
            </a:ln>
          </p:spPr>
          <p:txBody>
            <a:bodyPr/>
            <a:lstStyle/>
            <a:p>
              <a:endParaRPr lang="en-US"/>
            </a:p>
          </p:txBody>
        </p:sp>
        <p:sp>
          <p:nvSpPr>
            <p:cNvPr id="19638" name="Freeform 382"/>
            <p:cNvSpPr>
              <a:spLocks/>
            </p:cNvSpPr>
            <p:nvPr/>
          </p:nvSpPr>
          <p:spPr bwMode="auto">
            <a:xfrm>
              <a:off x="6469063" y="3789363"/>
              <a:ext cx="171450"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9" name="Freeform 383"/>
            <p:cNvSpPr>
              <a:spLocks/>
            </p:cNvSpPr>
            <p:nvPr/>
          </p:nvSpPr>
          <p:spPr bwMode="auto">
            <a:xfrm>
              <a:off x="6459538" y="2084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9F00"/>
            </a:solidFill>
            <a:ln w="9525">
              <a:noFill/>
              <a:round/>
              <a:headEnd/>
              <a:tailEnd/>
            </a:ln>
          </p:spPr>
          <p:txBody>
            <a:bodyPr/>
            <a:lstStyle/>
            <a:p>
              <a:endParaRPr lang="en-US"/>
            </a:p>
          </p:txBody>
        </p:sp>
        <p:sp>
          <p:nvSpPr>
            <p:cNvPr id="19640" name="Freeform 384"/>
            <p:cNvSpPr>
              <a:spLocks/>
            </p:cNvSpPr>
            <p:nvPr/>
          </p:nvSpPr>
          <p:spPr bwMode="auto">
            <a:xfrm>
              <a:off x="6459538" y="2084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1" name="Freeform 385"/>
            <p:cNvSpPr>
              <a:spLocks/>
            </p:cNvSpPr>
            <p:nvPr/>
          </p:nvSpPr>
          <p:spPr bwMode="auto">
            <a:xfrm>
              <a:off x="6440488" y="306546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642" name="Freeform 386"/>
            <p:cNvSpPr>
              <a:spLocks/>
            </p:cNvSpPr>
            <p:nvPr/>
          </p:nvSpPr>
          <p:spPr bwMode="auto">
            <a:xfrm>
              <a:off x="6440488" y="306546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3" name="Freeform 387"/>
            <p:cNvSpPr>
              <a:spLocks/>
            </p:cNvSpPr>
            <p:nvPr/>
          </p:nvSpPr>
          <p:spPr bwMode="auto">
            <a:xfrm>
              <a:off x="6316663" y="2617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EFFF10"/>
            </a:solidFill>
            <a:ln w="9525">
              <a:noFill/>
              <a:round/>
              <a:headEnd/>
              <a:tailEnd/>
            </a:ln>
          </p:spPr>
          <p:txBody>
            <a:bodyPr/>
            <a:lstStyle/>
            <a:p>
              <a:endParaRPr lang="en-US"/>
            </a:p>
          </p:txBody>
        </p:sp>
        <p:sp>
          <p:nvSpPr>
            <p:cNvPr id="19644" name="Freeform 388"/>
            <p:cNvSpPr>
              <a:spLocks/>
            </p:cNvSpPr>
            <p:nvPr/>
          </p:nvSpPr>
          <p:spPr bwMode="auto">
            <a:xfrm>
              <a:off x="6316663" y="2617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45" name="Freeform 389"/>
            <p:cNvSpPr>
              <a:spLocks/>
            </p:cNvSpPr>
            <p:nvPr/>
          </p:nvSpPr>
          <p:spPr bwMode="auto">
            <a:xfrm>
              <a:off x="6440488" y="28463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8FFF70"/>
            </a:solidFill>
            <a:ln w="9525">
              <a:noFill/>
              <a:round/>
              <a:headEnd/>
              <a:tailEnd/>
            </a:ln>
          </p:spPr>
          <p:txBody>
            <a:bodyPr/>
            <a:lstStyle/>
            <a:p>
              <a:endParaRPr lang="en-US"/>
            </a:p>
          </p:txBody>
        </p:sp>
        <p:sp>
          <p:nvSpPr>
            <p:cNvPr id="19646" name="Freeform 390"/>
            <p:cNvSpPr>
              <a:spLocks/>
            </p:cNvSpPr>
            <p:nvPr/>
          </p:nvSpPr>
          <p:spPr bwMode="auto">
            <a:xfrm>
              <a:off x="6440488" y="28463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47" name="Oval 391"/>
            <p:cNvSpPr>
              <a:spLocks noChangeArrowheads="1"/>
            </p:cNvSpPr>
            <p:nvPr/>
          </p:nvSpPr>
          <p:spPr bwMode="auto">
            <a:xfrm>
              <a:off x="6554788" y="3598863"/>
              <a:ext cx="85725" cy="85725"/>
            </a:xfrm>
            <a:prstGeom prst="ellipse">
              <a:avLst/>
            </a:prstGeom>
            <a:solidFill>
              <a:srgbClr val="FF0000"/>
            </a:solidFill>
            <a:ln w="9525">
              <a:noFill/>
              <a:round/>
              <a:headEnd/>
              <a:tailEnd/>
            </a:ln>
          </p:spPr>
          <p:txBody>
            <a:bodyPr/>
            <a:lstStyle/>
            <a:p>
              <a:endParaRPr lang="en-US"/>
            </a:p>
          </p:txBody>
        </p:sp>
        <p:sp>
          <p:nvSpPr>
            <p:cNvPr id="19648" name="Oval 392"/>
            <p:cNvSpPr>
              <a:spLocks noChangeArrowheads="1"/>
            </p:cNvSpPr>
            <p:nvPr/>
          </p:nvSpPr>
          <p:spPr bwMode="auto">
            <a:xfrm>
              <a:off x="6554788" y="3598863"/>
              <a:ext cx="85725" cy="85725"/>
            </a:xfrm>
            <a:prstGeom prst="ellipse">
              <a:avLst/>
            </a:prstGeom>
            <a:noFill/>
            <a:ln w="0">
              <a:solidFill>
                <a:srgbClr val="FF0000"/>
              </a:solidFill>
              <a:round/>
              <a:headEnd/>
              <a:tailEnd/>
            </a:ln>
          </p:spPr>
          <p:txBody>
            <a:bodyPr/>
            <a:lstStyle/>
            <a:p>
              <a:endParaRPr lang="en-US"/>
            </a:p>
          </p:txBody>
        </p:sp>
        <p:sp>
          <p:nvSpPr>
            <p:cNvPr id="19649" name="Oval 393"/>
            <p:cNvSpPr>
              <a:spLocks noChangeArrowheads="1"/>
            </p:cNvSpPr>
            <p:nvPr/>
          </p:nvSpPr>
          <p:spPr bwMode="auto">
            <a:xfrm>
              <a:off x="6545263" y="2389188"/>
              <a:ext cx="85725" cy="85725"/>
            </a:xfrm>
            <a:prstGeom prst="ellipse">
              <a:avLst/>
            </a:prstGeom>
            <a:solidFill>
              <a:srgbClr val="FF0000"/>
            </a:solidFill>
            <a:ln w="9525">
              <a:noFill/>
              <a:round/>
              <a:headEnd/>
              <a:tailEnd/>
            </a:ln>
          </p:spPr>
          <p:txBody>
            <a:bodyPr/>
            <a:lstStyle/>
            <a:p>
              <a:endParaRPr lang="en-US"/>
            </a:p>
          </p:txBody>
        </p:sp>
        <p:sp>
          <p:nvSpPr>
            <p:cNvPr id="19650" name="Freeform 394"/>
            <p:cNvSpPr>
              <a:spLocks/>
            </p:cNvSpPr>
            <p:nvPr/>
          </p:nvSpPr>
          <p:spPr bwMode="auto">
            <a:xfrm>
              <a:off x="6411913" y="2332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DF00"/>
            </a:solidFill>
            <a:ln w="9525">
              <a:noFill/>
              <a:round/>
              <a:headEnd/>
              <a:tailEnd/>
            </a:ln>
          </p:spPr>
          <p:txBody>
            <a:bodyPr/>
            <a:lstStyle/>
            <a:p>
              <a:endParaRPr lang="en-US"/>
            </a:p>
          </p:txBody>
        </p:sp>
        <p:sp>
          <p:nvSpPr>
            <p:cNvPr id="19651" name="Freeform 395"/>
            <p:cNvSpPr>
              <a:spLocks/>
            </p:cNvSpPr>
            <p:nvPr/>
          </p:nvSpPr>
          <p:spPr bwMode="auto">
            <a:xfrm>
              <a:off x="6411913" y="2332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2" name="Freeform 396"/>
            <p:cNvSpPr>
              <a:spLocks/>
            </p:cNvSpPr>
            <p:nvPr/>
          </p:nvSpPr>
          <p:spPr bwMode="auto">
            <a:xfrm>
              <a:off x="6411913" y="2112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8F00"/>
            </a:solidFill>
            <a:ln w="9525">
              <a:noFill/>
              <a:round/>
              <a:headEnd/>
              <a:tailEnd/>
            </a:ln>
          </p:spPr>
          <p:txBody>
            <a:bodyPr/>
            <a:lstStyle/>
            <a:p>
              <a:endParaRPr lang="en-US"/>
            </a:p>
          </p:txBody>
        </p:sp>
        <p:sp>
          <p:nvSpPr>
            <p:cNvPr id="19653" name="Freeform 397"/>
            <p:cNvSpPr>
              <a:spLocks/>
            </p:cNvSpPr>
            <p:nvPr/>
          </p:nvSpPr>
          <p:spPr bwMode="auto">
            <a:xfrm>
              <a:off x="6411913" y="2112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4" name="Freeform 398"/>
            <p:cNvSpPr>
              <a:spLocks/>
            </p:cNvSpPr>
            <p:nvPr/>
          </p:nvSpPr>
          <p:spPr bwMode="auto">
            <a:xfrm>
              <a:off x="6392863" y="3094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50FFAF"/>
            </a:solidFill>
            <a:ln w="9525">
              <a:noFill/>
              <a:round/>
              <a:headEnd/>
              <a:tailEnd/>
            </a:ln>
          </p:spPr>
          <p:txBody>
            <a:bodyPr/>
            <a:lstStyle/>
            <a:p>
              <a:endParaRPr lang="en-US"/>
            </a:p>
          </p:txBody>
        </p:sp>
        <p:sp>
          <p:nvSpPr>
            <p:cNvPr id="19655" name="Freeform 399"/>
            <p:cNvSpPr>
              <a:spLocks/>
            </p:cNvSpPr>
            <p:nvPr/>
          </p:nvSpPr>
          <p:spPr bwMode="auto">
            <a:xfrm>
              <a:off x="6392863" y="3094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6" name="Freeform 400"/>
            <p:cNvSpPr>
              <a:spLocks/>
            </p:cNvSpPr>
            <p:nvPr/>
          </p:nvSpPr>
          <p:spPr bwMode="auto">
            <a:xfrm>
              <a:off x="6392863" y="33131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EFFF"/>
            </a:solidFill>
            <a:ln w="9525">
              <a:noFill/>
              <a:round/>
              <a:headEnd/>
              <a:tailEnd/>
            </a:ln>
          </p:spPr>
          <p:txBody>
            <a:bodyPr/>
            <a:lstStyle/>
            <a:p>
              <a:endParaRPr lang="en-US"/>
            </a:p>
          </p:txBody>
        </p:sp>
        <p:sp>
          <p:nvSpPr>
            <p:cNvPr id="19657" name="Freeform 401"/>
            <p:cNvSpPr>
              <a:spLocks/>
            </p:cNvSpPr>
            <p:nvPr/>
          </p:nvSpPr>
          <p:spPr bwMode="auto">
            <a:xfrm>
              <a:off x="6392863" y="33131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8" name="Oval 402"/>
            <p:cNvSpPr>
              <a:spLocks noChangeArrowheads="1"/>
            </p:cNvSpPr>
            <p:nvPr/>
          </p:nvSpPr>
          <p:spPr bwMode="auto">
            <a:xfrm>
              <a:off x="6516688" y="1885950"/>
              <a:ext cx="85725" cy="84138"/>
            </a:xfrm>
            <a:prstGeom prst="ellipse">
              <a:avLst/>
            </a:prstGeom>
            <a:solidFill>
              <a:srgbClr val="FF0000"/>
            </a:solidFill>
            <a:ln w="9525">
              <a:noFill/>
              <a:round/>
              <a:headEnd/>
              <a:tailEnd/>
            </a:ln>
          </p:spPr>
          <p:txBody>
            <a:bodyPr/>
            <a:lstStyle/>
            <a:p>
              <a:endParaRPr lang="en-US"/>
            </a:p>
          </p:txBody>
        </p:sp>
        <p:sp>
          <p:nvSpPr>
            <p:cNvPr id="19659" name="Oval 403"/>
            <p:cNvSpPr>
              <a:spLocks noChangeArrowheads="1"/>
            </p:cNvSpPr>
            <p:nvPr/>
          </p:nvSpPr>
          <p:spPr bwMode="auto">
            <a:xfrm>
              <a:off x="6516688" y="1885950"/>
              <a:ext cx="85725" cy="84138"/>
            </a:xfrm>
            <a:prstGeom prst="ellipse">
              <a:avLst/>
            </a:prstGeom>
            <a:noFill/>
            <a:ln w="0">
              <a:solidFill>
                <a:srgbClr val="FF0000"/>
              </a:solidFill>
              <a:round/>
              <a:headEnd/>
              <a:tailEnd/>
            </a:ln>
          </p:spPr>
          <p:txBody>
            <a:bodyPr/>
            <a:lstStyle/>
            <a:p>
              <a:endParaRPr lang="en-US"/>
            </a:p>
          </p:txBody>
        </p:sp>
        <p:sp>
          <p:nvSpPr>
            <p:cNvPr id="19660" name="Freeform 404"/>
            <p:cNvSpPr>
              <a:spLocks/>
            </p:cNvSpPr>
            <p:nvPr/>
          </p:nvSpPr>
          <p:spPr bwMode="auto">
            <a:xfrm>
              <a:off x="6364288" y="2370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CF00"/>
            </a:solidFill>
            <a:ln w="9525">
              <a:noFill/>
              <a:round/>
              <a:headEnd/>
              <a:tailEnd/>
            </a:ln>
          </p:spPr>
          <p:txBody>
            <a:bodyPr/>
            <a:lstStyle/>
            <a:p>
              <a:endParaRPr lang="en-US"/>
            </a:p>
          </p:txBody>
        </p:sp>
        <p:sp>
          <p:nvSpPr>
            <p:cNvPr id="19661" name="Freeform 405"/>
            <p:cNvSpPr>
              <a:spLocks/>
            </p:cNvSpPr>
            <p:nvPr/>
          </p:nvSpPr>
          <p:spPr bwMode="auto">
            <a:xfrm>
              <a:off x="6364288" y="2370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2" name="Freeform 406"/>
            <p:cNvSpPr>
              <a:spLocks/>
            </p:cNvSpPr>
            <p:nvPr/>
          </p:nvSpPr>
          <p:spPr bwMode="auto">
            <a:xfrm>
              <a:off x="6345238" y="3351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10FFEF"/>
            </a:solidFill>
            <a:ln w="9525">
              <a:noFill/>
              <a:round/>
              <a:headEnd/>
              <a:tailEnd/>
            </a:ln>
          </p:spPr>
          <p:txBody>
            <a:bodyPr/>
            <a:lstStyle/>
            <a:p>
              <a:endParaRPr lang="en-US"/>
            </a:p>
          </p:txBody>
        </p:sp>
        <p:sp>
          <p:nvSpPr>
            <p:cNvPr id="19663" name="Freeform 407"/>
            <p:cNvSpPr>
              <a:spLocks/>
            </p:cNvSpPr>
            <p:nvPr/>
          </p:nvSpPr>
          <p:spPr bwMode="auto">
            <a:xfrm>
              <a:off x="6345238" y="3351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4" name="Freeform 408"/>
            <p:cNvSpPr>
              <a:spLocks/>
            </p:cNvSpPr>
            <p:nvPr/>
          </p:nvSpPr>
          <p:spPr bwMode="auto">
            <a:xfrm>
              <a:off x="6345238" y="3570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AFFF"/>
            </a:solidFill>
            <a:ln w="9525">
              <a:noFill/>
              <a:round/>
              <a:headEnd/>
              <a:tailEnd/>
            </a:ln>
          </p:spPr>
          <p:txBody>
            <a:bodyPr/>
            <a:lstStyle/>
            <a:p>
              <a:endParaRPr lang="en-US"/>
            </a:p>
          </p:txBody>
        </p:sp>
        <p:sp>
          <p:nvSpPr>
            <p:cNvPr id="19665" name="Freeform 409"/>
            <p:cNvSpPr>
              <a:spLocks/>
            </p:cNvSpPr>
            <p:nvPr/>
          </p:nvSpPr>
          <p:spPr bwMode="auto">
            <a:xfrm>
              <a:off x="6345238" y="3570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66" name="Freeform 410"/>
            <p:cNvSpPr>
              <a:spLocks/>
            </p:cNvSpPr>
            <p:nvPr/>
          </p:nvSpPr>
          <p:spPr bwMode="auto">
            <a:xfrm>
              <a:off x="6335713" y="186690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4000"/>
            </a:solidFill>
            <a:ln w="9525">
              <a:noFill/>
              <a:round/>
              <a:headEnd/>
              <a:tailEnd/>
            </a:ln>
          </p:spPr>
          <p:txBody>
            <a:bodyPr/>
            <a:lstStyle/>
            <a:p>
              <a:endParaRPr lang="en-US"/>
            </a:p>
          </p:txBody>
        </p:sp>
        <p:sp>
          <p:nvSpPr>
            <p:cNvPr id="19667" name="Freeform 411"/>
            <p:cNvSpPr>
              <a:spLocks/>
            </p:cNvSpPr>
            <p:nvPr/>
          </p:nvSpPr>
          <p:spPr bwMode="auto">
            <a:xfrm>
              <a:off x="6335713" y="186690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68" name="Freeform 412"/>
            <p:cNvSpPr>
              <a:spLocks/>
            </p:cNvSpPr>
            <p:nvPr/>
          </p:nvSpPr>
          <p:spPr bwMode="auto">
            <a:xfrm>
              <a:off x="6316663" y="2846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8FFF70"/>
            </a:solidFill>
            <a:ln w="9525">
              <a:noFill/>
              <a:round/>
              <a:headEnd/>
              <a:tailEnd/>
            </a:ln>
          </p:spPr>
          <p:txBody>
            <a:bodyPr/>
            <a:lstStyle/>
            <a:p>
              <a:endParaRPr lang="en-US"/>
            </a:p>
          </p:txBody>
        </p:sp>
        <p:sp>
          <p:nvSpPr>
            <p:cNvPr id="19669" name="Freeform 413"/>
            <p:cNvSpPr>
              <a:spLocks/>
            </p:cNvSpPr>
            <p:nvPr/>
          </p:nvSpPr>
          <p:spPr bwMode="auto">
            <a:xfrm>
              <a:off x="6316663" y="2846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70" name="Oval 414"/>
            <p:cNvSpPr>
              <a:spLocks noChangeArrowheads="1"/>
            </p:cNvSpPr>
            <p:nvPr/>
          </p:nvSpPr>
          <p:spPr bwMode="auto">
            <a:xfrm>
              <a:off x="6440488" y="1552575"/>
              <a:ext cx="85725" cy="85725"/>
            </a:xfrm>
            <a:prstGeom prst="ellipse">
              <a:avLst/>
            </a:prstGeom>
            <a:solidFill>
              <a:srgbClr val="FF0000"/>
            </a:solidFill>
            <a:ln w="9525">
              <a:noFill/>
              <a:round/>
              <a:headEnd/>
              <a:tailEnd/>
            </a:ln>
          </p:spPr>
          <p:txBody>
            <a:bodyPr/>
            <a:lstStyle/>
            <a:p>
              <a:endParaRPr lang="en-US"/>
            </a:p>
          </p:txBody>
        </p:sp>
        <p:sp>
          <p:nvSpPr>
            <p:cNvPr id="19671" name="Oval 415"/>
            <p:cNvSpPr>
              <a:spLocks noChangeArrowheads="1"/>
            </p:cNvSpPr>
            <p:nvPr/>
          </p:nvSpPr>
          <p:spPr bwMode="auto">
            <a:xfrm>
              <a:off x="6440488" y="1552575"/>
              <a:ext cx="85725" cy="85725"/>
            </a:xfrm>
            <a:prstGeom prst="ellipse">
              <a:avLst/>
            </a:prstGeom>
            <a:noFill/>
            <a:ln w="0">
              <a:solidFill>
                <a:srgbClr val="FF0000"/>
              </a:solidFill>
              <a:round/>
              <a:headEnd/>
              <a:tailEnd/>
            </a:ln>
          </p:spPr>
          <p:txBody>
            <a:bodyPr/>
            <a:lstStyle/>
            <a:p>
              <a:endParaRPr lang="en-US"/>
            </a:p>
          </p:txBody>
        </p:sp>
        <p:sp>
          <p:nvSpPr>
            <p:cNvPr id="19672" name="Freeform 416"/>
            <p:cNvSpPr>
              <a:spLocks/>
            </p:cNvSpPr>
            <p:nvPr/>
          </p:nvSpPr>
          <p:spPr bwMode="auto">
            <a:xfrm>
              <a:off x="6288088" y="2112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8F00"/>
            </a:solidFill>
            <a:ln w="9525">
              <a:noFill/>
              <a:round/>
              <a:headEnd/>
              <a:tailEnd/>
            </a:ln>
          </p:spPr>
          <p:txBody>
            <a:bodyPr/>
            <a:lstStyle/>
            <a:p>
              <a:endParaRPr lang="en-US"/>
            </a:p>
          </p:txBody>
        </p:sp>
        <p:sp>
          <p:nvSpPr>
            <p:cNvPr id="19673" name="Freeform 417"/>
            <p:cNvSpPr>
              <a:spLocks/>
            </p:cNvSpPr>
            <p:nvPr/>
          </p:nvSpPr>
          <p:spPr bwMode="auto">
            <a:xfrm>
              <a:off x="6288088" y="2112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74" name="Freeform 418"/>
            <p:cNvSpPr>
              <a:spLocks/>
            </p:cNvSpPr>
            <p:nvPr/>
          </p:nvSpPr>
          <p:spPr bwMode="auto">
            <a:xfrm>
              <a:off x="6288088" y="1895475"/>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3000"/>
            </a:solidFill>
            <a:ln w="9525">
              <a:noFill/>
              <a:round/>
              <a:headEnd/>
              <a:tailEnd/>
            </a:ln>
          </p:spPr>
          <p:txBody>
            <a:bodyPr/>
            <a:lstStyle/>
            <a:p>
              <a:endParaRPr lang="en-US"/>
            </a:p>
          </p:txBody>
        </p:sp>
        <p:sp>
          <p:nvSpPr>
            <p:cNvPr id="19675" name="Freeform 419"/>
            <p:cNvSpPr>
              <a:spLocks/>
            </p:cNvSpPr>
            <p:nvPr/>
          </p:nvSpPr>
          <p:spPr bwMode="auto">
            <a:xfrm>
              <a:off x="6288088" y="1895475"/>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76" name="Oval 420"/>
            <p:cNvSpPr>
              <a:spLocks noChangeArrowheads="1"/>
            </p:cNvSpPr>
            <p:nvPr/>
          </p:nvSpPr>
          <p:spPr bwMode="auto">
            <a:xfrm>
              <a:off x="6411913" y="3360738"/>
              <a:ext cx="85725" cy="85725"/>
            </a:xfrm>
            <a:prstGeom prst="ellipse">
              <a:avLst/>
            </a:prstGeom>
            <a:solidFill>
              <a:srgbClr val="FF0000"/>
            </a:solidFill>
            <a:ln w="9525">
              <a:noFill/>
              <a:round/>
              <a:headEnd/>
              <a:tailEnd/>
            </a:ln>
          </p:spPr>
          <p:txBody>
            <a:bodyPr/>
            <a:lstStyle/>
            <a:p>
              <a:endParaRPr lang="en-US"/>
            </a:p>
          </p:txBody>
        </p:sp>
        <p:sp>
          <p:nvSpPr>
            <p:cNvPr id="19677" name="Oval 421"/>
            <p:cNvSpPr>
              <a:spLocks noChangeArrowheads="1"/>
            </p:cNvSpPr>
            <p:nvPr/>
          </p:nvSpPr>
          <p:spPr bwMode="auto">
            <a:xfrm>
              <a:off x="6411913" y="3360738"/>
              <a:ext cx="85725" cy="85725"/>
            </a:xfrm>
            <a:prstGeom prst="ellipse">
              <a:avLst/>
            </a:prstGeom>
            <a:noFill/>
            <a:ln w="0">
              <a:solidFill>
                <a:srgbClr val="FF0000"/>
              </a:solidFill>
              <a:round/>
              <a:headEnd/>
              <a:tailEnd/>
            </a:ln>
          </p:spPr>
          <p:txBody>
            <a:bodyPr/>
            <a:lstStyle/>
            <a:p>
              <a:endParaRPr lang="en-US"/>
            </a:p>
          </p:txBody>
        </p:sp>
        <p:sp>
          <p:nvSpPr>
            <p:cNvPr id="19678" name="Freeform 422"/>
            <p:cNvSpPr>
              <a:spLocks/>
            </p:cNvSpPr>
            <p:nvPr/>
          </p:nvSpPr>
          <p:spPr bwMode="auto">
            <a:xfrm>
              <a:off x="6269038" y="3094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50FFAF"/>
            </a:solidFill>
            <a:ln w="9525">
              <a:noFill/>
              <a:round/>
              <a:headEnd/>
              <a:tailEnd/>
            </a:ln>
          </p:spPr>
          <p:txBody>
            <a:bodyPr/>
            <a:lstStyle/>
            <a:p>
              <a:endParaRPr lang="en-US"/>
            </a:p>
          </p:txBody>
        </p:sp>
        <p:sp>
          <p:nvSpPr>
            <p:cNvPr id="19679" name="Freeform 423"/>
            <p:cNvSpPr>
              <a:spLocks/>
            </p:cNvSpPr>
            <p:nvPr/>
          </p:nvSpPr>
          <p:spPr bwMode="auto">
            <a:xfrm>
              <a:off x="6269038" y="3094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80" name="Freeform 424"/>
            <p:cNvSpPr>
              <a:spLocks/>
            </p:cNvSpPr>
            <p:nvPr/>
          </p:nvSpPr>
          <p:spPr bwMode="auto">
            <a:xfrm>
              <a:off x="6269038" y="28749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681" name="Freeform 425"/>
            <p:cNvSpPr>
              <a:spLocks/>
            </p:cNvSpPr>
            <p:nvPr/>
          </p:nvSpPr>
          <p:spPr bwMode="auto">
            <a:xfrm>
              <a:off x="6269038" y="28749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82" name="Freeform 426"/>
            <p:cNvSpPr>
              <a:spLocks/>
            </p:cNvSpPr>
            <p:nvPr/>
          </p:nvSpPr>
          <p:spPr bwMode="auto">
            <a:xfrm>
              <a:off x="6240463" y="21415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7000"/>
            </a:solidFill>
            <a:ln w="9525">
              <a:noFill/>
              <a:round/>
              <a:headEnd/>
              <a:tailEnd/>
            </a:ln>
          </p:spPr>
          <p:txBody>
            <a:bodyPr/>
            <a:lstStyle/>
            <a:p>
              <a:endParaRPr lang="en-US"/>
            </a:p>
          </p:txBody>
        </p:sp>
        <p:sp>
          <p:nvSpPr>
            <p:cNvPr id="19683" name="Freeform 427"/>
            <p:cNvSpPr>
              <a:spLocks/>
            </p:cNvSpPr>
            <p:nvPr/>
          </p:nvSpPr>
          <p:spPr bwMode="auto">
            <a:xfrm>
              <a:off x="6240463" y="21415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4" name="Freeform 428"/>
            <p:cNvSpPr>
              <a:spLocks/>
            </p:cNvSpPr>
            <p:nvPr/>
          </p:nvSpPr>
          <p:spPr bwMode="auto">
            <a:xfrm>
              <a:off x="6240463" y="2370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CF00"/>
            </a:solidFill>
            <a:ln w="9525">
              <a:noFill/>
              <a:round/>
              <a:headEnd/>
              <a:tailEnd/>
            </a:ln>
          </p:spPr>
          <p:txBody>
            <a:bodyPr/>
            <a:lstStyle/>
            <a:p>
              <a:endParaRPr lang="en-US"/>
            </a:p>
          </p:txBody>
        </p:sp>
        <p:sp>
          <p:nvSpPr>
            <p:cNvPr id="19685" name="Freeform 429"/>
            <p:cNvSpPr>
              <a:spLocks/>
            </p:cNvSpPr>
            <p:nvPr/>
          </p:nvSpPr>
          <p:spPr bwMode="auto">
            <a:xfrm>
              <a:off x="6240463" y="2370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86" name="Freeform 430"/>
            <p:cNvSpPr>
              <a:spLocks/>
            </p:cNvSpPr>
            <p:nvPr/>
          </p:nvSpPr>
          <p:spPr bwMode="auto">
            <a:xfrm>
              <a:off x="6223000" y="312261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60FF9F"/>
            </a:solidFill>
            <a:ln w="9525">
              <a:noFill/>
              <a:round/>
              <a:headEnd/>
              <a:tailEnd/>
            </a:ln>
          </p:spPr>
          <p:txBody>
            <a:bodyPr/>
            <a:lstStyle/>
            <a:p>
              <a:endParaRPr lang="en-US"/>
            </a:p>
          </p:txBody>
        </p:sp>
        <p:sp>
          <p:nvSpPr>
            <p:cNvPr id="19687" name="Freeform 431"/>
            <p:cNvSpPr>
              <a:spLocks/>
            </p:cNvSpPr>
            <p:nvPr/>
          </p:nvSpPr>
          <p:spPr bwMode="auto">
            <a:xfrm>
              <a:off x="6223000" y="312261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8" name="Freeform 432"/>
            <p:cNvSpPr>
              <a:spLocks/>
            </p:cNvSpPr>
            <p:nvPr/>
          </p:nvSpPr>
          <p:spPr bwMode="auto">
            <a:xfrm>
              <a:off x="6223000" y="33512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10FFEF"/>
            </a:solidFill>
            <a:ln w="9525">
              <a:noFill/>
              <a:round/>
              <a:headEnd/>
              <a:tailEnd/>
            </a:ln>
          </p:spPr>
          <p:txBody>
            <a:bodyPr/>
            <a:lstStyle/>
            <a:p>
              <a:endParaRPr lang="en-US"/>
            </a:p>
          </p:txBody>
        </p:sp>
        <p:sp>
          <p:nvSpPr>
            <p:cNvPr id="19689" name="Freeform 433"/>
            <p:cNvSpPr>
              <a:spLocks/>
            </p:cNvSpPr>
            <p:nvPr/>
          </p:nvSpPr>
          <p:spPr bwMode="auto">
            <a:xfrm>
              <a:off x="6223000" y="33512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0" name="Oval 434"/>
            <p:cNvSpPr>
              <a:spLocks noChangeArrowheads="1"/>
            </p:cNvSpPr>
            <p:nvPr/>
          </p:nvSpPr>
          <p:spPr bwMode="auto">
            <a:xfrm>
              <a:off x="6326188" y="3313113"/>
              <a:ext cx="85725" cy="85725"/>
            </a:xfrm>
            <a:prstGeom prst="ellipse">
              <a:avLst/>
            </a:prstGeom>
            <a:solidFill>
              <a:srgbClr val="FF0000"/>
            </a:solidFill>
            <a:ln w="9525">
              <a:noFill/>
              <a:round/>
              <a:headEnd/>
              <a:tailEnd/>
            </a:ln>
          </p:spPr>
          <p:txBody>
            <a:bodyPr/>
            <a:lstStyle/>
            <a:p>
              <a:endParaRPr lang="en-US"/>
            </a:p>
          </p:txBody>
        </p:sp>
        <p:sp>
          <p:nvSpPr>
            <p:cNvPr id="19691" name="Oval 435"/>
            <p:cNvSpPr>
              <a:spLocks noChangeArrowheads="1"/>
            </p:cNvSpPr>
            <p:nvPr/>
          </p:nvSpPr>
          <p:spPr bwMode="auto">
            <a:xfrm>
              <a:off x="6326188" y="3313113"/>
              <a:ext cx="85725" cy="85725"/>
            </a:xfrm>
            <a:prstGeom prst="ellipse">
              <a:avLst/>
            </a:prstGeom>
            <a:noFill/>
            <a:ln w="0">
              <a:solidFill>
                <a:srgbClr val="FF0000"/>
              </a:solidFill>
              <a:round/>
              <a:headEnd/>
              <a:tailEnd/>
            </a:ln>
          </p:spPr>
          <p:txBody>
            <a:bodyPr/>
            <a:lstStyle/>
            <a:p>
              <a:endParaRPr lang="en-US"/>
            </a:p>
          </p:txBody>
        </p:sp>
        <p:sp>
          <p:nvSpPr>
            <p:cNvPr id="19692" name="Freeform 436"/>
            <p:cNvSpPr>
              <a:spLocks/>
            </p:cNvSpPr>
            <p:nvPr/>
          </p:nvSpPr>
          <p:spPr bwMode="auto">
            <a:xfrm>
              <a:off x="6194425" y="2398713"/>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29" y="0"/>
                  </a:lnTo>
                  <a:lnTo>
                    <a:pt x="0" y="156"/>
                  </a:lnTo>
                  <a:close/>
                </a:path>
              </a:pathLst>
            </a:custGeom>
            <a:solidFill>
              <a:srgbClr val="FFAF00"/>
            </a:solidFill>
            <a:ln w="9525">
              <a:noFill/>
              <a:round/>
              <a:headEnd/>
              <a:tailEnd/>
            </a:ln>
          </p:spPr>
          <p:txBody>
            <a:bodyPr/>
            <a:lstStyle/>
            <a:p>
              <a:endParaRPr lang="en-US"/>
            </a:p>
          </p:txBody>
        </p:sp>
        <p:sp>
          <p:nvSpPr>
            <p:cNvPr id="19693" name="Freeform 437"/>
            <p:cNvSpPr>
              <a:spLocks/>
            </p:cNvSpPr>
            <p:nvPr/>
          </p:nvSpPr>
          <p:spPr bwMode="auto">
            <a:xfrm>
              <a:off x="6194425" y="2398713"/>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94" name="Freeform 438"/>
            <p:cNvSpPr>
              <a:spLocks/>
            </p:cNvSpPr>
            <p:nvPr/>
          </p:nvSpPr>
          <p:spPr bwMode="auto">
            <a:xfrm>
              <a:off x="6194425" y="261778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EFFF10"/>
            </a:solidFill>
            <a:ln w="9525">
              <a:noFill/>
              <a:round/>
              <a:headEnd/>
              <a:tailEnd/>
            </a:ln>
          </p:spPr>
          <p:txBody>
            <a:bodyPr/>
            <a:lstStyle/>
            <a:p>
              <a:endParaRPr lang="en-US"/>
            </a:p>
          </p:txBody>
        </p:sp>
        <p:sp>
          <p:nvSpPr>
            <p:cNvPr id="19695" name="Freeform 439"/>
            <p:cNvSpPr>
              <a:spLocks/>
            </p:cNvSpPr>
            <p:nvPr/>
          </p:nvSpPr>
          <p:spPr bwMode="auto">
            <a:xfrm>
              <a:off x="6194425" y="261778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96" name="Freeform 440"/>
            <p:cNvSpPr>
              <a:spLocks/>
            </p:cNvSpPr>
            <p:nvPr/>
          </p:nvSpPr>
          <p:spPr bwMode="auto">
            <a:xfrm>
              <a:off x="6165850" y="1895475"/>
              <a:ext cx="169863" cy="246063"/>
            </a:xfrm>
            <a:custGeom>
              <a:avLst/>
              <a:gdLst>
                <a:gd name="T0" fmla="*/ 2147483647 w 107"/>
                <a:gd name="T1" fmla="*/ 2147483647 h 155"/>
                <a:gd name="T2" fmla="*/ 0 w 107"/>
                <a:gd name="T3" fmla="*/ 2147483647 h 155"/>
                <a:gd name="T4" fmla="*/ 2147483647 w 107"/>
                <a:gd name="T5" fmla="*/ 0 h 155"/>
                <a:gd name="T6" fmla="*/ 2147483647 w 107"/>
                <a:gd name="T7" fmla="*/ 2147483647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77" y="155"/>
                  </a:moveTo>
                  <a:lnTo>
                    <a:pt x="0" y="18"/>
                  </a:lnTo>
                  <a:lnTo>
                    <a:pt x="107" y="0"/>
                  </a:lnTo>
                  <a:lnTo>
                    <a:pt x="77" y="155"/>
                  </a:lnTo>
                  <a:close/>
                </a:path>
              </a:pathLst>
            </a:custGeom>
            <a:solidFill>
              <a:srgbClr val="FF3000"/>
            </a:solidFill>
            <a:ln w="9525">
              <a:noFill/>
              <a:round/>
              <a:headEnd/>
              <a:tailEnd/>
            </a:ln>
          </p:spPr>
          <p:txBody>
            <a:bodyPr/>
            <a:lstStyle/>
            <a:p>
              <a:endParaRPr lang="en-US"/>
            </a:p>
          </p:txBody>
        </p:sp>
        <p:sp>
          <p:nvSpPr>
            <p:cNvPr id="19697" name="Freeform 441"/>
            <p:cNvSpPr>
              <a:spLocks/>
            </p:cNvSpPr>
            <p:nvPr/>
          </p:nvSpPr>
          <p:spPr bwMode="auto">
            <a:xfrm>
              <a:off x="6165850" y="1895475"/>
              <a:ext cx="169863"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8" name="Oval 442"/>
            <p:cNvSpPr>
              <a:spLocks noChangeArrowheads="1"/>
            </p:cNvSpPr>
            <p:nvPr/>
          </p:nvSpPr>
          <p:spPr bwMode="auto">
            <a:xfrm>
              <a:off x="6288088" y="1809750"/>
              <a:ext cx="85725" cy="85725"/>
            </a:xfrm>
            <a:prstGeom prst="ellipse">
              <a:avLst/>
            </a:prstGeom>
            <a:solidFill>
              <a:srgbClr val="FF0000"/>
            </a:solidFill>
            <a:ln w="9525">
              <a:noFill/>
              <a:round/>
              <a:headEnd/>
              <a:tailEnd/>
            </a:ln>
          </p:spPr>
          <p:txBody>
            <a:bodyPr/>
            <a:lstStyle/>
            <a:p>
              <a:endParaRPr lang="en-US"/>
            </a:p>
          </p:txBody>
        </p:sp>
        <p:sp>
          <p:nvSpPr>
            <p:cNvPr id="19699" name="Oval 443"/>
            <p:cNvSpPr>
              <a:spLocks noChangeArrowheads="1"/>
            </p:cNvSpPr>
            <p:nvPr/>
          </p:nvSpPr>
          <p:spPr bwMode="auto">
            <a:xfrm>
              <a:off x="6288088" y="1809750"/>
              <a:ext cx="85725" cy="85725"/>
            </a:xfrm>
            <a:prstGeom prst="ellipse">
              <a:avLst/>
            </a:prstGeom>
            <a:noFill/>
            <a:ln w="0">
              <a:solidFill>
                <a:srgbClr val="FF0000"/>
              </a:solidFill>
              <a:round/>
              <a:headEnd/>
              <a:tailEnd/>
            </a:ln>
          </p:spPr>
          <p:txBody>
            <a:bodyPr/>
            <a:lstStyle/>
            <a:p>
              <a:endParaRPr lang="en-US"/>
            </a:p>
          </p:txBody>
        </p:sp>
        <p:sp>
          <p:nvSpPr>
            <p:cNvPr id="19700" name="Freeform 444"/>
            <p:cNvSpPr>
              <a:spLocks/>
            </p:cNvSpPr>
            <p:nvPr/>
          </p:nvSpPr>
          <p:spPr bwMode="auto">
            <a:xfrm>
              <a:off x="6146800" y="264636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FF00"/>
            </a:solidFill>
            <a:ln w="9525">
              <a:noFill/>
              <a:round/>
              <a:headEnd/>
              <a:tailEnd/>
            </a:ln>
          </p:spPr>
          <p:txBody>
            <a:bodyPr/>
            <a:lstStyle/>
            <a:p>
              <a:endParaRPr lang="en-US"/>
            </a:p>
          </p:txBody>
        </p:sp>
        <p:sp>
          <p:nvSpPr>
            <p:cNvPr id="19701" name="Freeform 445"/>
            <p:cNvSpPr>
              <a:spLocks/>
            </p:cNvSpPr>
            <p:nvPr/>
          </p:nvSpPr>
          <p:spPr bwMode="auto">
            <a:xfrm>
              <a:off x="6146800" y="264636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02" name="Freeform 446"/>
            <p:cNvSpPr>
              <a:spLocks/>
            </p:cNvSpPr>
            <p:nvPr/>
          </p:nvSpPr>
          <p:spPr bwMode="auto">
            <a:xfrm>
              <a:off x="6146800" y="287496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703" name="Freeform 447"/>
            <p:cNvSpPr>
              <a:spLocks/>
            </p:cNvSpPr>
            <p:nvPr/>
          </p:nvSpPr>
          <p:spPr bwMode="auto">
            <a:xfrm>
              <a:off x="6146800" y="287496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04" name="Freeform 448"/>
            <p:cNvSpPr>
              <a:spLocks/>
            </p:cNvSpPr>
            <p:nvPr/>
          </p:nvSpPr>
          <p:spPr bwMode="auto">
            <a:xfrm>
              <a:off x="6118225" y="1924050"/>
              <a:ext cx="169863"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37"/>
                  </a:lnTo>
                  <a:lnTo>
                    <a:pt x="30" y="0"/>
                  </a:lnTo>
                  <a:lnTo>
                    <a:pt x="0" y="161"/>
                  </a:lnTo>
                  <a:close/>
                </a:path>
              </a:pathLst>
            </a:custGeom>
            <a:solidFill>
              <a:srgbClr val="FF1000"/>
            </a:solidFill>
            <a:ln w="9525">
              <a:noFill/>
              <a:round/>
              <a:headEnd/>
              <a:tailEnd/>
            </a:ln>
          </p:spPr>
          <p:txBody>
            <a:bodyPr/>
            <a:lstStyle/>
            <a:p>
              <a:endParaRPr lang="en-US"/>
            </a:p>
          </p:txBody>
        </p:sp>
        <p:sp>
          <p:nvSpPr>
            <p:cNvPr id="19705" name="Freeform 449"/>
            <p:cNvSpPr>
              <a:spLocks/>
            </p:cNvSpPr>
            <p:nvPr/>
          </p:nvSpPr>
          <p:spPr bwMode="auto">
            <a:xfrm>
              <a:off x="6118225" y="1924050"/>
              <a:ext cx="169863"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06" name="Freeform 450"/>
            <p:cNvSpPr>
              <a:spLocks/>
            </p:cNvSpPr>
            <p:nvPr/>
          </p:nvSpPr>
          <p:spPr bwMode="auto">
            <a:xfrm>
              <a:off x="6118225" y="214153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FF7000"/>
            </a:solidFill>
            <a:ln w="9525">
              <a:noFill/>
              <a:round/>
              <a:headEnd/>
              <a:tailEnd/>
            </a:ln>
          </p:spPr>
          <p:txBody>
            <a:bodyPr/>
            <a:lstStyle/>
            <a:p>
              <a:endParaRPr lang="en-US"/>
            </a:p>
          </p:txBody>
        </p:sp>
        <p:sp>
          <p:nvSpPr>
            <p:cNvPr id="19707" name="Freeform 451"/>
            <p:cNvSpPr>
              <a:spLocks/>
            </p:cNvSpPr>
            <p:nvPr/>
          </p:nvSpPr>
          <p:spPr bwMode="auto">
            <a:xfrm>
              <a:off x="6118225" y="214153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08" name="Freeform 452"/>
            <p:cNvSpPr>
              <a:spLocks/>
            </p:cNvSpPr>
            <p:nvPr/>
          </p:nvSpPr>
          <p:spPr bwMode="auto">
            <a:xfrm>
              <a:off x="6099175" y="3122613"/>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60FF9F"/>
            </a:solidFill>
            <a:ln w="9525">
              <a:noFill/>
              <a:round/>
              <a:headEnd/>
              <a:tailEnd/>
            </a:ln>
          </p:spPr>
          <p:txBody>
            <a:bodyPr/>
            <a:lstStyle/>
            <a:p>
              <a:endParaRPr lang="en-US"/>
            </a:p>
          </p:txBody>
        </p:sp>
        <p:sp>
          <p:nvSpPr>
            <p:cNvPr id="19709" name="Freeform 453"/>
            <p:cNvSpPr>
              <a:spLocks/>
            </p:cNvSpPr>
            <p:nvPr/>
          </p:nvSpPr>
          <p:spPr bwMode="auto">
            <a:xfrm>
              <a:off x="6099175" y="3122613"/>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10" name="Freeform 454"/>
            <p:cNvSpPr>
              <a:spLocks/>
            </p:cNvSpPr>
            <p:nvPr/>
          </p:nvSpPr>
          <p:spPr bwMode="auto">
            <a:xfrm>
              <a:off x="6099175" y="2903538"/>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BFFF40"/>
            </a:solidFill>
            <a:ln w="9525">
              <a:noFill/>
              <a:round/>
              <a:headEnd/>
              <a:tailEnd/>
            </a:ln>
          </p:spPr>
          <p:txBody>
            <a:bodyPr/>
            <a:lstStyle/>
            <a:p>
              <a:endParaRPr lang="en-US"/>
            </a:p>
          </p:txBody>
        </p:sp>
        <p:sp>
          <p:nvSpPr>
            <p:cNvPr id="19711" name="Freeform 455"/>
            <p:cNvSpPr>
              <a:spLocks/>
            </p:cNvSpPr>
            <p:nvPr/>
          </p:nvSpPr>
          <p:spPr bwMode="auto">
            <a:xfrm>
              <a:off x="6099175" y="2903538"/>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12" name="Oval 456"/>
            <p:cNvSpPr>
              <a:spLocks noChangeArrowheads="1"/>
            </p:cNvSpPr>
            <p:nvPr/>
          </p:nvSpPr>
          <p:spPr bwMode="auto">
            <a:xfrm>
              <a:off x="6223000" y="3141663"/>
              <a:ext cx="84138" cy="85725"/>
            </a:xfrm>
            <a:prstGeom prst="ellipse">
              <a:avLst/>
            </a:prstGeom>
            <a:solidFill>
              <a:srgbClr val="FF0000"/>
            </a:solidFill>
            <a:ln w="9525">
              <a:noFill/>
              <a:round/>
              <a:headEnd/>
              <a:tailEnd/>
            </a:ln>
          </p:spPr>
          <p:txBody>
            <a:bodyPr/>
            <a:lstStyle/>
            <a:p>
              <a:endParaRPr lang="en-US"/>
            </a:p>
          </p:txBody>
        </p:sp>
        <p:sp>
          <p:nvSpPr>
            <p:cNvPr id="19713" name="Oval 457"/>
            <p:cNvSpPr>
              <a:spLocks noChangeArrowheads="1"/>
            </p:cNvSpPr>
            <p:nvPr/>
          </p:nvSpPr>
          <p:spPr bwMode="auto">
            <a:xfrm>
              <a:off x="6223000" y="3141663"/>
              <a:ext cx="84138" cy="85725"/>
            </a:xfrm>
            <a:prstGeom prst="ellipse">
              <a:avLst/>
            </a:prstGeom>
            <a:noFill/>
            <a:ln w="0">
              <a:solidFill>
                <a:srgbClr val="FF0000"/>
              </a:solidFill>
              <a:round/>
              <a:headEnd/>
              <a:tailEnd/>
            </a:ln>
          </p:spPr>
          <p:txBody>
            <a:bodyPr/>
            <a:lstStyle/>
            <a:p>
              <a:endParaRPr lang="en-US"/>
            </a:p>
          </p:txBody>
        </p:sp>
        <p:sp>
          <p:nvSpPr>
            <p:cNvPr id="19714" name="Freeform 458"/>
            <p:cNvSpPr>
              <a:spLocks/>
            </p:cNvSpPr>
            <p:nvPr/>
          </p:nvSpPr>
          <p:spPr bwMode="auto">
            <a:xfrm>
              <a:off x="6070600" y="2179638"/>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6000"/>
            </a:solidFill>
            <a:ln w="9525">
              <a:noFill/>
              <a:round/>
              <a:headEnd/>
              <a:tailEnd/>
            </a:ln>
          </p:spPr>
          <p:txBody>
            <a:bodyPr/>
            <a:lstStyle/>
            <a:p>
              <a:endParaRPr lang="en-US"/>
            </a:p>
          </p:txBody>
        </p:sp>
        <p:sp>
          <p:nvSpPr>
            <p:cNvPr id="19715" name="Freeform 459"/>
            <p:cNvSpPr>
              <a:spLocks/>
            </p:cNvSpPr>
            <p:nvPr/>
          </p:nvSpPr>
          <p:spPr bwMode="auto">
            <a:xfrm>
              <a:off x="6070600" y="2179638"/>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16" name="Freeform 460"/>
            <p:cNvSpPr>
              <a:spLocks/>
            </p:cNvSpPr>
            <p:nvPr/>
          </p:nvSpPr>
          <p:spPr bwMode="auto">
            <a:xfrm>
              <a:off x="6070600" y="23987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8" y="156"/>
                  </a:moveTo>
                  <a:lnTo>
                    <a:pt x="0" y="18"/>
                  </a:lnTo>
                  <a:lnTo>
                    <a:pt x="107" y="0"/>
                  </a:lnTo>
                  <a:lnTo>
                    <a:pt x="78" y="156"/>
                  </a:lnTo>
                  <a:close/>
                </a:path>
              </a:pathLst>
            </a:custGeom>
            <a:solidFill>
              <a:srgbClr val="FFAF00"/>
            </a:solidFill>
            <a:ln w="9525">
              <a:noFill/>
              <a:round/>
              <a:headEnd/>
              <a:tailEnd/>
            </a:ln>
          </p:spPr>
          <p:txBody>
            <a:bodyPr/>
            <a:lstStyle/>
            <a:p>
              <a:endParaRPr lang="en-US"/>
            </a:p>
          </p:txBody>
        </p:sp>
        <p:sp>
          <p:nvSpPr>
            <p:cNvPr id="19717" name="Freeform 461"/>
            <p:cNvSpPr>
              <a:spLocks/>
            </p:cNvSpPr>
            <p:nvPr/>
          </p:nvSpPr>
          <p:spPr bwMode="auto">
            <a:xfrm>
              <a:off x="6070600" y="23987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18" name="Freeform 462"/>
            <p:cNvSpPr>
              <a:spLocks/>
            </p:cNvSpPr>
            <p:nvPr/>
          </p:nvSpPr>
          <p:spPr bwMode="auto">
            <a:xfrm>
              <a:off x="6022975" y="26463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FF00"/>
            </a:solidFill>
            <a:ln w="9525">
              <a:noFill/>
              <a:round/>
              <a:headEnd/>
              <a:tailEnd/>
            </a:ln>
          </p:spPr>
          <p:txBody>
            <a:bodyPr/>
            <a:lstStyle/>
            <a:p>
              <a:endParaRPr lang="en-US"/>
            </a:p>
          </p:txBody>
        </p:sp>
        <p:sp>
          <p:nvSpPr>
            <p:cNvPr id="19719" name="Freeform 463"/>
            <p:cNvSpPr>
              <a:spLocks/>
            </p:cNvSpPr>
            <p:nvPr/>
          </p:nvSpPr>
          <p:spPr bwMode="auto">
            <a:xfrm>
              <a:off x="6022975" y="26463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20" name="Freeform 464"/>
            <p:cNvSpPr>
              <a:spLocks/>
            </p:cNvSpPr>
            <p:nvPr/>
          </p:nvSpPr>
          <p:spPr bwMode="auto">
            <a:xfrm>
              <a:off x="6022975" y="2427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9F00"/>
            </a:solidFill>
            <a:ln w="9525">
              <a:noFill/>
              <a:round/>
              <a:headEnd/>
              <a:tailEnd/>
            </a:ln>
          </p:spPr>
          <p:txBody>
            <a:bodyPr/>
            <a:lstStyle/>
            <a:p>
              <a:endParaRPr lang="en-US"/>
            </a:p>
          </p:txBody>
        </p:sp>
        <p:sp>
          <p:nvSpPr>
            <p:cNvPr id="19721" name="Freeform 465"/>
            <p:cNvSpPr>
              <a:spLocks/>
            </p:cNvSpPr>
            <p:nvPr/>
          </p:nvSpPr>
          <p:spPr bwMode="auto">
            <a:xfrm>
              <a:off x="6022975" y="2427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22" name="Oval 466"/>
            <p:cNvSpPr>
              <a:spLocks noChangeArrowheads="1"/>
            </p:cNvSpPr>
            <p:nvPr/>
          </p:nvSpPr>
          <p:spPr bwMode="auto">
            <a:xfrm>
              <a:off x="6127750" y="2055813"/>
              <a:ext cx="85725" cy="85725"/>
            </a:xfrm>
            <a:prstGeom prst="ellipse">
              <a:avLst/>
            </a:prstGeom>
            <a:solidFill>
              <a:srgbClr val="FF0000"/>
            </a:solidFill>
            <a:ln w="9525">
              <a:noFill/>
              <a:round/>
              <a:headEnd/>
              <a:tailEnd/>
            </a:ln>
          </p:spPr>
          <p:txBody>
            <a:bodyPr/>
            <a:lstStyle/>
            <a:p>
              <a:endParaRPr lang="en-US"/>
            </a:p>
          </p:txBody>
        </p:sp>
        <p:sp>
          <p:nvSpPr>
            <p:cNvPr id="19723" name="Oval 467"/>
            <p:cNvSpPr>
              <a:spLocks noChangeArrowheads="1"/>
            </p:cNvSpPr>
            <p:nvPr/>
          </p:nvSpPr>
          <p:spPr bwMode="auto">
            <a:xfrm>
              <a:off x="6127750" y="2055813"/>
              <a:ext cx="85725" cy="85725"/>
            </a:xfrm>
            <a:prstGeom prst="ellipse">
              <a:avLst/>
            </a:prstGeom>
            <a:noFill/>
            <a:ln w="0">
              <a:solidFill>
                <a:srgbClr val="FF0000"/>
              </a:solidFill>
              <a:round/>
              <a:headEnd/>
              <a:tailEnd/>
            </a:ln>
          </p:spPr>
          <p:txBody>
            <a:bodyPr/>
            <a:lstStyle/>
            <a:p>
              <a:endParaRPr lang="en-US"/>
            </a:p>
          </p:txBody>
        </p:sp>
        <p:sp>
          <p:nvSpPr>
            <p:cNvPr id="19724" name="Oval 468"/>
            <p:cNvSpPr>
              <a:spLocks noChangeArrowheads="1"/>
            </p:cNvSpPr>
            <p:nvPr/>
          </p:nvSpPr>
          <p:spPr bwMode="auto">
            <a:xfrm>
              <a:off x="6099175" y="1970088"/>
              <a:ext cx="85725" cy="85725"/>
            </a:xfrm>
            <a:prstGeom prst="ellipse">
              <a:avLst/>
            </a:prstGeom>
            <a:solidFill>
              <a:srgbClr val="FF0000"/>
            </a:solidFill>
            <a:ln w="9525">
              <a:noFill/>
              <a:round/>
              <a:headEnd/>
              <a:tailEnd/>
            </a:ln>
          </p:spPr>
          <p:txBody>
            <a:bodyPr/>
            <a:lstStyle/>
            <a:p>
              <a:endParaRPr lang="en-US"/>
            </a:p>
          </p:txBody>
        </p:sp>
        <p:sp>
          <p:nvSpPr>
            <p:cNvPr id="19725" name="Oval 469"/>
            <p:cNvSpPr>
              <a:spLocks noChangeArrowheads="1"/>
            </p:cNvSpPr>
            <p:nvPr/>
          </p:nvSpPr>
          <p:spPr bwMode="auto">
            <a:xfrm>
              <a:off x="6099175" y="1970088"/>
              <a:ext cx="85725" cy="85725"/>
            </a:xfrm>
            <a:prstGeom prst="ellipse">
              <a:avLst/>
            </a:prstGeom>
            <a:noFill/>
            <a:ln w="0">
              <a:solidFill>
                <a:srgbClr val="FF0000"/>
              </a:solidFill>
              <a:round/>
              <a:headEnd/>
              <a:tailEnd/>
            </a:ln>
          </p:spPr>
          <p:txBody>
            <a:bodyPr/>
            <a:lstStyle/>
            <a:p>
              <a:endParaRPr lang="en-US"/>
            </a:p>
          </p:txBody>
        </p:sp>
        <p:sp>
          <p:nvSpPr>
            <p:cNvPr id="19726" name="Freeform 470"/>
            <p:cNvSpPr>
              <a:spLocks/>
            </p:cNvSpPr>
            <p:nvPr/>
          </p:nvSpPr>
          <p:spPr bwMode="auto">
            <a:xfrm>
              <a:off x="5994400" y="192405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17"/>
                  </a:lnTo>
                  <a:lnTo>
                    <a:pt x="108" y="0"/>
                  </a:lnTo>
                  <a:lnTo>
                    <a:pt x="78" y="161"/>
                  </a:lnTo>
                  <a:close/>
                </a:path>
              </a:pathLst>
            </a:custGeom>
            <a:solidFill>
              <a:srgbClr val="FF1000"/>
            </a:solidFill>
            <a:ln w="9525">
              <a:noFill/>
              <a:round/>
              <a:headEnd/>
              <a:tailEnd/>
            </a:ln>
          </p:spPr>
          <p:txBody>
            <a:bodyPr/>
            <a:lstStyle/>
            <a:p>
              <a:endParaRPr lang="en-US"/>
            </a:p>
          </p:txBody>
        </p:sp>
        <p:sp>
          <p:nvSpPr>
            <p:cNvPr id="19727" name="Freeform 471"/>
            <p:cNvSpPr>
              <a:spLocks/>
            </p:cNvSpPr>
            <p:nvPr/>
          </p:nvSpPr>
          <p:spPr bwMode="auto">
            <a:xfrm>
              <a:off x="5994400" y="192405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28" name="Oval 472"/>
            <p:cNvSpPr>
              <a:spLocks noChangeArrowheads="1"/>
            </p:cNvSpPr>
            <p:nvPr/>
          </p:nvSpPr>
          <p:spPr bwMode="auto">
            <a:xfrm>
              <a:off x="6070600" y="2874963"/>
              <a:ext cx="85725" cy="85725"/>
            </a:xfrm>
            <a:prstGeom prst="ellipse">
              <a:avLst/>
            </a:prstGeom>
            <a:solidFill>
              <a:srgbClr val="FF0000"/>
            </a:solidFill>
            <a:ln w="9525">
              <a:noFill/>
              <a:round/>
              <a:headEnd/>
              <a:tailEnd/>
            </a:ln>
          </p:spPr>
          <p:txBody>
            <a:bodyPr/>
            <a:lstStyle/>
            <a:p>
              <a:endParaRPr lang="en-US"/>
            </a:p>
          </p:txBody>
        </p:sp>
        <p:sp>
          <p:nvSpPr>
            <p:cNvPr id="19729" name="Oval 473"/>
            <p:cNvSpPr>
              <a:spLocks noChangeArrowheads="1"/>
            </p:cNvSpPr>
            <p:nvPr/>
          </p:nvSpPr>
          <p:spPr bwMode="auto">
            <a:xfrm>
              <a:off x="6070600" y="2874963"/>
              <a:ext cx="85725" cy="85725"/>
            </a:xfrm>
            <a:prstGeom prst="ellipse">
              <a:avLst/>
            </a:prstGeom>
            <a:noFill/>
            <a:ln w="0">
              <a:solidFill>
                <a:srgbClr val="FF0000"/>
              </a:solidFill>
              <a:round/>
              <a:headEnd/>
              <a:tailEnd/>
            </a:ln>
          </p:spPr>
          <p:txBody>
            <a:bodyPr/>
            <a:lstStyle/>
            <a:p>
              <a:endParaRPr lang="en-US"/>
            </a:p>
          </p:txBody>
        </p:sp>
        <p:sp>
          <p:nvSpPr>
            <p:cNvPr id="19730" name="Freeform 474"/>
            <p:cNvSpPr>
              <a:spLocks/>
            </p:cNvSpPr>
            <p:nvPr/>
          </p:nvSpPr>
          <p:spPr bwMode="auto">
            <a:xfrm>
              <a:off x="5965825" y="2684463"/>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FFDF00"/>
            </a:solidFill>
            <a:ln w="9525">
              <a:noFill/>
              <a:round/>
              <a:headEnd/>
              <a:tailEnd/>
            </a:ln>
          </p:spPr>
          <p:txBody>
            <a:bodyPr/>
            <a:lstStyle/>
            <a:p>
              <a:endParaRPr lang="en-US"/>
            </a:p>
          </p:txBody>
        </p:sp>
        <p:sp>
          <p:nvSpPr>
            <p:cNvPr id="19731" name="Freeform 475"/>
            <p:cNvSpPr>
              <a:spLocks/>
            </p:cNvSpPr>
            <p:nvPr/>
          </p:nvSpPr>
          <p:spPr bwMode="auto">
            <a:xfrm>
              <a:off x="5965825" y="2684463"/>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32" name="Freeform 476"/>
            <p:cNvSpPr>
              <a:spLocks/>
            </p:cNvSpPr>
            <p:nvPr/>
          </p:nvSpPr>
          <p:spPr bwMode="auto">
            <a:xfrm>
              <a:off x="5842000" y="268446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78" y="156"/>
                  </a:moveTo>
                  <a:lnTo>
                    <a:pt x="0" y="18"/>
                  </a:lnTo>
                  <a:lnTo>
                    <a:pt x="114" y="0"/>
                  </a:lnTo>
                  <a:lnTo>
                    <a:pt x="78" y="156"/>
                  </a:lnTo>
                  <a:close/>
                </a:path>
              </a:pathLst>
            </a:custGeom>
            <a:solidFill>
              <a:srgbClr val="FFDF00"/>
            </a:solidFill>
            <a:ln w="9525">
              <a:noFill/>
              <a:round/>
              <a:headEnd/>
              <a:tailEnd/>
            </a:ln>
          </p:spPr>
          <p:txBody>
            <a:bodyPr/>
            <a:lstStyle/>
            <a:p>
              <a:endParaRPr lang="en-US"/>
            </a:p>
          </p:txBody>
        </p:sp>
        <p:sp>
          <p:nvSpPr>
            <p:cNvPr id="19733" name="Freeform 477"/>
            <p:cNvSpPr>
              <a:spLocks/>
            </p:cNvSpPr>
            <p:nvPr/>
          </p:nvSpPr>
          <p:spPr bwMode="auto">
            <a:xfrm>
              <a:off x="5842000" y="268446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34" name="Freeform 478"/>
            <p:cNvSpPr>
              <a:spLocks/>
            </p:cNvSpPr>
            <p:nvPr/>
          </p:nvSpPr>
          <p:spPr bwMode="auto">
            <a:xfrm>
              <a:off x="5965825" y="2903538"/>
              <a:ext cx="180975" cy="257175"/>
            </a:xfrm>
            <a:custGeom>
              <a:avLst/>
              <a:gdLst>
                <a:gd name="T0" fmla="*/ 2147483647 w 114"/>
                <a:gd name="T1" fmla="*/ 2147483647 h 162"/>
                <a:gd name="T2" fmla="*/ 0 w 114"/>
                <a:gd name="T3" fmla="*/ 2147483647 h 162"/>
                <a:gd name="T4" fmla="*/ 2147483647 w 114"/>
                <a:gd name="T5" fmla="*/ 0 h 162"/>
                <a:gd name="T6" fmla="*/ 2147483647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BFFF40"/>
            </a:solidFill>
            <a:ln w="9525">
              <a:noFill/>
              <a:round/>
              <a:headEnd/>
              <a:tailEnd/>
            </a:ln>
          </p:spPr>
          <p:txBody>
            <a:bodyPr/>
            <a:lstStyle/>
            <a:p>
              <a:endParaRPr lang="en-US"/>
            </a:p>
          </p:txBody>
        </p:sp>
        <p:sp>
          <p:nvSpPr>
            <p:cNvPr id="19735" name="Freeform 479"/>
            <p:cNvSpPr>
              <a:spLocks/>
            </p:cNvSpPr>
            <p:nvPr/>
          </p:nvSpPr>
          <p:spPr bwMode="auto">
            <a:xfrm>
              <a:off x="5965825" y="2903538"/>
              <a:ext cx="180975"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736" name="Oval 480"/>
            <p:cNvSpPr>
              <a:spLocks noChangeArrowheads="1"/>
            </p:cNvSpPr>
            <p:nvPr/>
          </p:nvSpPr>
          <p:spPr bwMode="auto">
            <a:xfrm>
              <a:off x="6089650" y="2065338"/>
              <a:ext cx="85725" cy="85725"/>
            </a:xfrm>
            <a:prstGeom prst="ellipse">
              <a:avLst/>
            </a:prstGeom>
            <a:solidFill>
              <a:srgbClr val="FF0000"/>
            </a:solidFill>
            <a:ln w="9525">
              <a:noFill/>
              <a:round/>
              <a:headEnd/>
              <a:tailEnd/>
            </a:ln>
          </p:spPr>
          <p:txBody>
            <a:bodyPr/>
            <a:lstStyle/>
            <a:p>
              <a:endParaRPr lang="en-US"/>
            </a:p>
          </p:txBody>
        </p:sp>
        <p:sp>
          <p:nvSpPr>
            <p:cNvPr id="19737" name="Oval 481"/>
            <p:cNvSpPr>
              <a:spLocks noChangeArrowheads="1"/>
            </p:cNvSpPr>
            <p:nvPr/>
          </p:nvSpPr>
          <p:spPr bwMode="auto">
            <a:xfrm>
              <a:off x="6089650" y="2065338"/>
              <a:ext cx="85725" cy="85725"/>
            </a:xfrm>
            <a:prstGeom prst="ellipse">
              <a:avLst/>
            </a:prstGeom>
            <a:noFill/>
            <a:ln w="0">
              <a:solidFill>
                <a:srgbClr val="FF0000"/>
              </a:solidFill>
              <a:round/>
              <a:headEnd/>
              <a:tailEnd/>
            </a:ln>
          </p:spPr>
          <p:txBody>
            <a:bodyPr/>
            <a:lstStyle/>
            <a:p>
              <a:endParaRPr lang="en-US"/>
            </a:p>
          </p:txBody>
        </p:sp>
        <p:sp>
          <p:nvSpPr>
            <p:cNvPr id="19738" name="Freeform 482"/>
            <p:cNvSpPr>
              <a:spLocks/>
            </p:cNvSpPr>
            <p:nvPr/>
          </p:nvSpPr>
          <p:spPr bwMode="auto">
            <a:xfrm>
              <a:off x="5946775" y="1951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0000"/>
            </a:solidFill>
            <a:ln w="9525">
              <a:noFill/>
              <a:round/>
              <a:headEnd/>
              <a:tailEnd/>
            </a:ln>
          </p:spPr>
          <p:txBody>
            <a:bodyPr/>
            <a:lstStyle/>
            <a:p>
              <a:endParaRPr lang="en-US"/>
            </a:p>
          </p:txBody>
        </p:sp>
        <p:sp>
          <p:nvSpPr>
            <p:cNvPr id="19739" name="Freeform 483"/>
            <p:cNvSpPr>
              <a:spLocks/>
            </p:cNvSpPr>
            <p:nvPr/>
          </p:nvSpPr>
          <p:spPr bwMode="auto">
            <a:xfrm>
              <a:off x="5946775" y="1951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40" name="Freeform 484"/>
            <p:cNvSpPr>
              <a:spLocks/>
            </p:cNvSpPr>
            <p:nvPr/>
          </p:nvSpPr>
          <p:spPr bwMode="auto">
            <a:xfrm>
              <a:off x="5946775" y="2179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6000"/>
            </a:solidFill>
            <a:ln w="9525">
              <a:noFill/>
              <a:round/>
              <a:headEnd/>
              <a:tailEnd/>
            </a:ln>
          </p:spPr>
          <p:txBody>
            <a:bodyPr/>
            <a:lstStyle/>
            <a:p>
              <a:endParaRPr lang="en-US"/>
            </a:p>
          </p:txBody>
        </p:sp>
        <p:sp>
          <p:nvSpPr>
            <p:cNvPr id="19741" name="Freeform 485"/>
            <p:cNvSpPr>
              <a:spLocks/>
            </p:cNvSpPr>
            <p:nvPr/>
          </p:nvSpPr>
          <p:spPr bwMode="auto">
            <a:xfrm>
              <a:off x="5946775" y="2179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42" name="Freeform 486"/>
            <p:cNvSpPr>
              <a:spLocks/>
            </p:cNvSpPr>
            <p:nvPr/>
          </p:nvSpPr>
          <p:spPr bwMode="auto">
            <a:xfrm>
              <a:off x="5899150" y="2208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4000"/>
            </a:solidFill>
            <a:ln w="9525">
              <a:noFill/>
              <a:round/>
              <a:headEnd/>
              <a:tailEnd/>
            </a:ln>
          </p:spPr>
          <p:txBody>
            <a:bodyPr/>
            <a:lstStyle/>
            <a:p>
              <a:endParaRPr lang="en-US"/>
            </a:p>
          </p:txBody>
        </p:sp>
        <p:sp>
          <p:nvSpPr>
            <p:cNvPr id="19743" name="Freeform 487"/>
            <p:cNvSpPr>
              <a:spLocks/>
            </p:cNvSpPr>
            <p:nvPr/>
          </p:nvSpPr>
          <p:spPr bwMode="auto">
            <a:xfrm>
              <a:off x="5899150" y="2208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44" name="Freeform 488"/>
            <p:cNvSpPr>
              <a:spLocks/>
            </p:cNvSpPr>
            <p:nvPr/>
          </p:nvSpPr>
          <p:spPr bwMode="auto">
            <a:xfrm>
              <a:off x="5899150" y="2427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9F00"/>
            </a:solidFill>
            <a:ln w="9525">
              <a:noFill/>
              <a:round/>
              <a:headEnd/>
              <a:tailEnd/>
            </a:ln>
          </p:spPr>
          <p:txBody>
            <a:bodyPr/>
            <a:lstStyle/>
            <a:p>
              <a:endParaRPr lang="en-US"/>
            </a:p>
          </p:txBody>
        </p:sp>
        <p:sp>
          <p:nvSpPr>
            <p:cNvPr id="19745" name="Freeform 489"/>
            <p:cNvSpPr>
              <a:spLocks/>
            </p:cNvSpPr>
            <p:nvPr/>
          </p:nvSpPr>
          <p:spPr bwMode="auto">
            <a:xfrm>
              <a:off x="5899150" y="2427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46" name="Freeform 490"/>
            <p:cNvSpPr>
              <a:spLocks/>
            </p:cNvSpPr>
            <p:nvPr/>
          </p:nvSpPr>
          <p:spPr bwMode="auto">
            <a:xfrm>
              <a:off x="5842000" y="2455863"/>
              <a:ext cx="180975" cy="257175"/>
            </a:xfrm>
            <a:custGeom>
              <a:avLst/>
              <a:gdLst>
                <a:gd name="T0" fmla="*/ 0 w 114"/>
                <a:gd name="T1" fmla="*/ 2147483647 h 162"/>
                <a:gd name="T2" fmla="*/ 2147483647 w 114"/>
                <a:gd name="T3" fmla="*/ 2147483647 h 162"/>
                <a:gd name="T4" fmla="*/ 2147483647 w 114"/>
                <a:gd name="T5" fmla="*/ 0 h 162"/>
                <a:gd name="T6" fmla="*/ 0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44"/>
                  </a:lnTo>
                  <a:lnTo>
                    <a:pt x="36" y="0"/>
                  </a:lnTo>
                  <a:lnTo>
                    <a:pt x="0" y="162"/>
                  </a:lnTo>
                  <a:close/>
                </a:path>
              </a:pathLst>
            </a:custGeom>
            <a:solidFill>
              <a:srgbClr val="FF8F00"/>
            </a:solidFill>
            <a:ln w="9525">
              <a:noFill/>
              <a:round/>
              <a:headEnd/>
              <a:tailEnd/>
            </a:ln>
          </p:spPr>
          <p:txBody>
            <a:bodyPr/>
            <a:lstStyle/>
            <a:p>
              <a:endParaRPr lang="en-US"/>
            </a:p>
          </p:txBody>
        </p:sp>
        <p:sp>
          <p:nvSpPr>
            <p:cNvPr id="19747" name="Freeform 491"/>
            <p:cNvSpPr>
              <a:spLocks/>
            </p:cNvSpPr>
            <p:nvPr/>
          </p:nvSpPr>
          <p:spPr bwMode="auto">
            <a:xfrm>
              <a:off x="5842000" y="2455863"/>
              <a:ext cx="180975"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748" name="Oval 492"/>
            <p:cNvSpPr>
              <a:spLocks noChangeArrowheads="1"/>
            </p:cNvSpPr>
            <p:nvPr/>
          </p:nvSpPr>
          <p:spPr bwMode="auto">
            <a:xfrm>
              <a:off x="5956300" y="2951163"/>
              <a:ext cx="85725" cy="85725"/>
            </a:xfrm>
            <a:prstGeom prst="ellipse">
              <a:avLst/>
            </a:prstGeom>
            <a:solidFill>
              <a:srgbClr val="FF0000"/>
            </a:solidFill>
            <a:ln w="9525">
              <a:noFill/>
              <a:round/>
              <a:headEnd/>
              <a:tailEnd/>
            </a:ln>
          </p:spPr>
          <p:txBody>
            <a:bodyPr/>
            <a:lstStyle/>
            <a:p>
              <a:endParaRPr lang="en-US"/>
            </a:p>
          </p:txBody>
        </p:sp>
        <p:sp>
          <p:nvSpPr>
            <p:cNvPr id="19749" name="Oval 493"/>
            <p:cNvSpPr>
              <a:spLocks noChangeArrowheads="1"/>
            </p:cNvSpPr>
            <p:nvPr/>
          </p:nvSpPr>
          <p:spPr bwMode="auto">
            <a:xfrm>
              <a:off x="5956300" y="2951163"/>
              <a:ext cx="85725" cy="85725"/>
            </a:xfrm>
            <a:prstGeom prst="ellipse">
              <a:avLst/>
            </a:prstGeom>
            <a:noFill/>
            <a:ln w="0">
              <a:solidFill>
                <a:srgbClr val="FF0000"/>
              </a:solidFill>
              <a:round/>
              <a:headEnd/>
              <a:tailEnd/>
            </a:ln>
          </p:spPr>
          <p:txBody>
            <a:bodyPr/>
            <a:lstStyle/>
            <a:p>
              <a:endParaRPr lang="en-US"/>
            </a:p>
          </p:txBody>
        </p:sp>
        <p:sp>
          <p:nvSpPr>
            <p:cNvPr id="19750" name="Freeform 494"/>
            <p:cNvSpPr>
              <a:spLocks/>
            </p:cNvSpPr>
            <p:nvPr/>
          </p:nvSpPr>
          <p:spPr bwMode="auto">
            <a:xfrm>
              <a:off x="5822950" y="1951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0000"/>
            </a:solidFill>
            <a:ln w="9525">
              <a:noFill/>
              <a:round/>
              <a:headEnd/>
              <a:tailEnd/>
            </a:ln>
          </p:spPr>
          <p:txBody>
            <a:bodyPr/>
            <a:lstStyle/>
            <a:p>
              <a:endParaRPr lang="en-US"/>
            </a:p>
          </p:txBody>
        </p:sp>
        <p:sp>
          <p:nvSpPr>
            <p:cNvPr id="19751" name="Freeform 495"/>
            <p:cNvSpPr>
              <a:spLocks/>
            </p:cNvSpPr>
            <p:nvPr/>
          </p:nvSpPr>
          <p:spPr bwMode="auto">
            <a:xfrm>
              <a:off x="5822950" y="1951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52" name="Oval 496"/>
            <p:cNvSpPr>
              <a:spLocks noChangeArrowheads="1"/>
            </p:cNvSpPr>
            <p:nvPr/>
          </p:nvSpPr>
          <p:spPr bwMode="auto">
            <a:xfrm>
              <a:off x="5937250" y="1685925"/>
              <a:ext cx="85725" cy="85725"/>
            </a:xfrm>
            <a:prstGeom prst="ellipse">
              <a:avLst/>
            </a:prstGeom>
            <a:solidFill>
              <a:srgbClr val="FF0000"/>
            </a:solidFill>
            <a:ln w="9525">
              <a:noFill/>
              <a:round/>
              <a:headEnd/>
              <a:tailEnd/>
            </a:ln>
          </p:spPr>
          <p:txBody>
            <a:bodyPr/>
            <a:lstStyle/>
            <a:p>
              <a:endParaRPr lang="en-US"/>
            </a:p>
          </p:txBody>
        </p:sp>
        <p:sp>
          <p:nvSpPr>
            <p:cNvPr id="19753" name="Oval 497"/>
            <p:cNvSpPr>
              <a:spLocks noChangeArrowheads="1"/>
            </p:cNvSpPr>
            <p:nvPr/>
          </p:nvSpPr>
          <p:spPr bwMode="auto">
            <a:xfrm>
              <a:off x="5937250" y="1685925"/>
              <a:ext cx="85725" cy="85725"/>
            </a:xfrm>
            <a:prstGeom prst="ellipse">
              <a:avLst/>
            </a:prstGeom>
            <a:noFill/>
            <a:ln w="0">
              <a:solidFill>
                <a:srgbClr val="FF0000"/>
              </a:solidFill>
              <a:round/>
              <a:headEnd/>
              <a:tailEnd/>
            </a:ln>
          </p:spPr>
          <p:txBody>
            <a:bodyPr/>
            <a:lstStyle/>
            <a:p>
              <a:endParaRPr lang="en-US"/>
            </a:p>
          </p:txBody>
        </p:sp>
        <p:sp>
          <p:nvSpPr>
            <p:cNvPr id="19754" name="Oval 498"/>
            <p:cNvSpPr>
              <a:spLocks noChangeArrowheads="1"/>
            </p:cNvSpPr>
            <p:nvPr/>
          </p:nvSpPr>
          <p:spPr bwMode="auto">
            <a:xfrm>
              <a:off x="5937250" y="2055813"/>
              <a:ext cx="85725" cy="85725"/>
            </a:xfrm>
            <a:prstGeom prst="ellipse">
              <a:avLst/>
            </a:prstGeom>
            <a:solidFill>
              <a:srgbClr val="FF0000"/>
            </a:solidFill>
            <a:ln w="9525">
              <a:noFill/>
              <a:round/>
              <a:headEnd/>
              <a:tailEnd/>
            </a:ln>
          </p:spPr>
          <p:txBody>
            <a:bodyPr/>
            <a:lstStyle/>
            <a:p>
              <a:endParaRPr lang="en-US"/>
            </a:p>
          </p:txBody>
        </p:sp>
        <p:sp>
          <p:nvSpPr>
            <p:cNvPr id="19755" name="Oval 499"/>
            <p:cNvSpPr>
              <a:spLocks noChangeArrowheads="1"/>
            </p:cNvSpPr>
            <p:nvPr/>
          </p:nvSpPr>
          <p:spPr bwMode="auto">
            <a:xfrm>
              <a:off x="5937250" y="2055813"/>
              <a:ext cx="85725" cy="85725"/>
            </a:xfrm>
            <a:prstGeom prst="ellipse">
              <a:avLst/>
            </a:prstGeom>
            <a:noFill/>
            <a:ln w="0">
              <a:solidFill>
                <a:srgbClr val="FF0000"/>
              </a:solidFill>
              <a:round/>
              <a:headEnd/>
              <a:tailEnd/>
            </a:ln>
          </p:spPr>
          <p:txBody>
            <a:bodyPr/>
            <a:lstStyle/>
            <a:p>
              <a:endParaRPr lang="en-US"/>
            </a:p>
          </p:txBody>
        </p:sp>
        <p:sp>
          <p:nvSpPr>
            <p:cNvPr id="19756" name="Oval 500"/>
            <p:cNvSpPr>
              <a:spLocks noChangeArrowheads="1"/>
            </p:cNvSpPr>
            <p:nvPr/>
          </p:nvSpPr>
          <p:spPr bwMode="auto">
            <a:xfrm>
              <a:off x="5908675" y="2398713"/>
              <a:ext cx="85725" cy="85725"/>
            </a:xfrm>
            <a:prstGeom prst="ellipse">
              <a:avLst/>
            </a:prstGeom>
            <a:solidFill>
              <a:srgbClr val="FF0000"/>
            </a:solidFill>
            <a:ln w="9525">
              <a:noFill/>
              <a:round/>
              <a:headEnd/>
              <a:tailEnd/>
            </a:ln>
          </p:spPr>
          <p:txBody>
            <a:bodyPr/>
            <a:lstStyle/>
            <a:p>
              <a:endParaRPr lang="en-US"/>
            </a:p>
          </p:txBody>
        </p:sp>
        <p:sp>
          <p:nvSpPr>
            <p:cNvPr id="19757" name="Oval 501"/>
            <p:cNvSpPr>
              <a:spLocks noChangeArrowheads="1"/>
            </p:cNvSpPr>
            <p:nvPr/>
          </p:nvSpPr>
          <p:spPr bwMode="auto">
            <a:xfrm>
              <a:off x="5908675" y="2398713"/>
              <a:ext cx="85725" cy="85725"/>
            </a:xfrm>
            <a:prstGeom prst="ellipse">
              <a:avLst/>
            </a:prstGeom>
            <a:noFill/>
            <a:ln w="0">
              <a:solidFill>
                <a:srgbClr val="FF0000"/>
              </a:solidFill>
              <a:round/>
              <a:headEnd/>
              <a:tailEnd/>
            </a:ln>
          </p:spPr>
          <p:txBody>
            <a:bodyPr/>
            <a:lstStyle/>
            <a:p>
              <a:endParaRPr lang="en-US"/>
            </a:p>
          </p:txBody>
        </p:sp>
        <p:sp>
          <p:nvSpPr>
            <p:cNvPr id="19758" name="Freeform 502"/>
            <p:cNvSpPr>
              <a:spLocks/>
            </p:cNvSpPr>
            <p:nvPr/>
          </p:nvSpPr>
          <p:spPr bwMode="auto">
            <a:xfrm>
              <a:off x="5765800" y="1989138"/>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EF0000"/>
            </a:solidFill>
            <a:ln w="9525">
              <a:noFill/>
              <a:round/>
              <a:headEnd/>
              <a:tailEnd/>
            </a:ln>
          </p:spPr>
          <p:txBody>
            <a:bodyPr/>
            <a:lstStyle/>
            <a:p>
              <a:endParaRPr lang="en-US"/>
            </a:p>
          </p:txBody>
        </p:sp>
        <p:sp>
          <p:nvSpPr>
            <p:cNvPr id="19759" name="Freeform 503"/>
            <p:cNvSpPr>
              <a:spLocks/>
            </p:cNvSpPr>
            <p:nvPr/>
          </p:nvSpPr>
          <p:spPr bwMode="auto">
            <a:xfrm>
              <a:off x="5765800" y="1989138"/>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60" name="Oval 504"/>
            <p:cNvSpPr>
              <a:spLocks noChangeArrowheads="1"/>
            </p:cNvSpPr>
            <p:nvPr/>
          </p:nvSpPr>
          <p:spPr bwMode="auto">
            <a:xfrm>
              <a:off x="5710238" y="2065338"/>
              <a:ext cx="84137" cy="85725"/>
            </a:xfrm>
            <a:prstGeom prst="ellipse">
              <a:avLst/>
            </a:prstGeom>
            <a:solidFill>
              <a:srgbClr val="FF0000"/>
            </a:solidFill>
            <a:ln w="9525">
              <a:noFill/>
              <a:round/>
              <a:headEnd/>
              <a:tailEnd/>
            </a:ln>
          </p:spPr>
          <p:txBody>
            <a:bodyPr/>
            <a:lstStyle/>
            <a:p>
              <a:endParaRPr lang="en-US"/>
            </a:p>
          </p:txBody>
        </p:sp>
        <p:sp>
          <p:nvSpPr>
            <p:cNvPr id="19761" name="Oval 505"/>
            <p:cNvSpPr>
              <a:spLocks noChangeArrowheads="1"/>
            </p:cNvSpPr>
            <p:nvPr/>
          </p:nvSpPr>
          <p:spPr bwMode="auto">
            <a:xfrm>
              <a:off x="5710238" y="2065338"/>
              <a:ext cx="84137" cy="85725"/>
            </a:xfrm>
            <a:prstGeom prst="ellipse">
              <a:avLst/>
            </a:prstGeom>
            <a:noFill/>
            <a:ln w="0">
              <a:solidFill>
                <a:srgbClr val="FF0000"/>
              </a:solidFill>
              <a:round/>
              <a:headEnd/>
              <a:tailEnd/>
            </a:ln>
          </p:spPr>
          <p:txBody>
            <a:bodyPr/>
            <a:lstStyle/>
            <a:p>
              <a:endParaRPr lang="en-US"/>
            </a:p>
          </p:txBody>
        </p:sp>
        <p:sp>
          <p:nvSpPr>
            <p:cNvPr id="19762" name="Freeform 506"/>
            <p:cNvSpPr>
              <a:spLocks/>
            </p:cNvSpPr>
            <p:nvPr/>
          </p:nvSpPr>
          <p:spPr bwMode="auto">
            <a:xfrm>
              <a:off x="5643563" y="1989138"/>
              <a:ext cx="179387" cy="247650"/>
            </a:xfrm>
            <a:custGeom>
              <a:avLst/>
              <a:gdLst>
                <a:gd name="T0" fmla="*/ 2147483647 w 113"/>
                <a:gd name="T1" fmla="*/ 2147483647 h 156"/>
                <a:gd name="T2" fmla="*/ 0 w 113"/>
                <a:gd name="T3" fmla="*/ 2147483647 h 156"/>
                <a:gd name="T4" fmla="*/ 2147483647 w 113"/>
                <a:gd name="T5" fmla="*/ 0 h 156"/>
                <a:gd name="T6" fmla="*/ 2147483647 w 113"/>
                <a:gd name="T7" fmla="*/ 2147483647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EF0000"/>
            </a:solidFill>
            <a:ln w="9525">
              <a:noFill/>
              <a:round/>
              <a:headEnd/>
              <a:tailEnd/>
            </a:ln>
          </p:spPr>
          <p:txBody>
            <a:bodyPr/>
            <a:lstStyle/>
            <a:p>
              <a:endParaRPr lang="en-US"/>
            </a:p>
          </p:txBody>
        </p:sp>
        <p:sp>
          <p:nvSpPr>
            <p:cNvPr id="19763" name="Freeform 507"/>
            <p:cNvSpPr>
              <a:spLocks/>
            </p:cNvSpPr>
            <p:nvPr/>
          </p:nvSpPr>
          <p:spPr bwMode="auto">
            <a:xfrm>
              <a:off x="5643563" y="1989138"/>
              <a:ext cx="179387"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64" name="Freeform 508"/>
            <p:cNvSpPr>
              <a:spLocks/>
            </p:cNvSpPr>
            <p:nvPr/>
          </p:nvSpPr>
          <p:spPr bwMode="auto">
            <a:xfrm>
              <a:off x="5765800" y="220821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84" y="156"/>
                  </a:moveTo>
                  <a:lnTo>
                    <a:pt x="0" y="18"/>
                  </a:lnTo>
                  <a:lnTo>
                    <a:pt x="114" y="0"/>
                  </a:lnTo>
                  <a:lnTo>
                    <a:pt x="84" y="156"/>
                  </a:lnTo>
                  <a:close/>
                </a:path>
              </a:pathLst>
            </a:custGeom>
            <a:solidFill>
              <a:srgbClr val="FF4000"/>
            </a:solidFill>
            <a:ln w="9525">
              <a:noFill/>
              <a:round/>
              <a:headEnd/>
              <a:tailEnd/>
            </a:ln>
          </p:spPr>
          <p:txBody>
            <a:bodyPr/>
            <a:lstStyle/>
            <a:p>
              <a:endParaRPr lang="en-US"/>
            </a:p>
          </p:txBody>
        </p:sp>
        <p:sp>
          <p:nvSpPr>
            <p:cNvPr id="19765" name="Freeform 509"/>
            <p:cNvSpPr>
              <a:spLocks/>
            </p:cNvSpPr>
            <p:nvPr/>
          </p:nvSpPr>
          <p:spPr bwMode="auto">
            <a:xfrm>
              <a:off x="5765800" y="220821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4" y="26"/>
                  </a:moveTo>
                  <a:lnTo>
                    <a:pt x="0" y="3"/>
                  </a:lnTo>
                  <a:lnTo>
                    <a:pt x="19" y="0"/>
                  </a:lnTo>
                </a:path>
              </a:pathLst>
            </a:custGeom>
            <a:noFill/>
            <a:ln w="0">
              <a:solidFill>
                <a:srgbClr val="000000"/>
              </a:solidFill>
              <a:round/>
              <a:headEnd/>
              <a:tailEnd/>
            </a:ln>
          </p:spPr>
          <p:txBody>
            <a:bodyPr/>
            <a:lstStyle/>
            <a:p>
              <a:endParaRPr lang="en-US"/>
            </a:p>
          </p:txBody>
        </p:sp>
        <p:sp>
          <p:nvSpPr>
            <p:cNvPr id="19766" name="Oval 510"/>
            <p:cNvSpPr>
              <a:spLocks noChangeArrowheads="1"/>
            </p:cNvSpPr>
            <p:nvPr/>
          </p:nvSpPr>
          <p:spPr bwMode="auto">
            <a:xfrm>
              <a:off x="5634038" y="2189163"/>
              <a:ext cx="85725" cy="85725"/>
            </a:xfrm>
            <a:prstGeom prst="ellipse">
              <a:avLst/>
            </a:prstGeom>
            <a:solidFill>
              <a:srgbClr val="FF0000"/>
            </a:solidFill>
            <a:ln w="9525">
              <a:noFill/>
              <a:round/>
              <a:headEnd/>
              <a:tailEnd/>
            </a:ln>
          </p:spPr>
          <p:txBody>
            <a:bodyPr/>
            <a:lstStyle/>
            <a:p>
              <a:endParaRPr lang="en-US"/>
            </a:p>
          </p:txBody>
        </p:sp>
        <p:sp>
          <p:nvSpPr>
            <p:cNvPr id="19767" name="Oval 511"/>
            <p:cNvSpPr>
              <a:spLocks noChangeArrowheads="1"/>
            </p:cNvSpPr>
            <p:nvPr/>
          </p:nvSpPr>
          <p:spPr bwMode="auto">
            <a:xfrm>
              <a:off x="5634038" y="2189163"/>
              <a:ext cx="85725" cy="85725"/>
            </a:xfrm>
            <a:prstGeom prst="ellipse">
              <a:avLst/>
            </a:prstGeom>
            <a:noFill/>
            <a:ln w="0">
              <a:solidFill>
                <a:srgbClr val="FF0000"/>
              </a:solidFill>
              <a:round/>
              <a:headEnd/>
              <a:tailEnd/>
            </a:ln>
          </p:spPr>
          <p:txBody>
            <a:bodyPr/>
            <a:lstStyle/>
            <a:p>
              <a:endParaRPr lang="en-US"/>
            </a:p>
          </p:txBody>
        </p:sp>
        <p:sp>
          <p:nvSpPr>
            <p:cNvPr id="19768" name="Freeform 512"/>
            <p:cNvSpPr>
              <a:spLocks/>
            </p:cNvSpPr>
            <p:nvPr/>
          </p:nvSpPr>
          <p:spPr bwMode="auto">
            <a:xfrm>
              <a:off x="5595938" y="2017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0000"/>
            </a:solidFill>
            <a:ln w="9525">
              <a:noFill/>
              <a:round/>
              <a:headEnd/>
              <a:tailEnd/>
            </a:ln>
          </p:spPr>
          <p:txBody>
            <a:bodyPr/>
            <a:lstStyle/>
            <a:p>
              <a:endParaRPr lang="en-US"/>
            </a:p>
          </p:txBody>
        </p:sp>
        <p:sp>
          <p:nvSpPr>
            <p:cNvPr id="19769" name="Freeform 513"/>
            <p:cNvSpPr>
              <a:spLocks/>
            </p:cNvSpPr>
            <p:nvPr/>
          </p:nvSpPr>
          <p:spPr bwMode="auto">
            <a:xfrm>
              <a:off x="5595938" y="2017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70" name="Freeform 514"/>
            <p:cNvSpPr>
              <a:spLocks/>
            </p:cNvSpPr>
            <p:nvPr/>
          </p:nvSpPr>
          <p:spPr bwMode="auto">
            <a:xfrm>
              <a:off x="5719763" y="2236788"/>
              <a:ext cx="179387" cy="257175"/>
            </a:xfrm>
            <a:custGeom>
              <a:avLst/>
              <a:gdLst>
                <a:gd name="T0" fmla="*/ 0 w 113"/>
                <a:gd name="T1" fmla="*/ 2147483647 h 162"/>
                <a:gd name="T2" fmla="*/ 2147483647 w 113"/>
                <a:gd name="T3" fmla="*/ 2147483647 h 162"/>
                <a:gd name="T4" fmla="*/ 2147483647 w 113"/>
                <a:gd name="T5" fmla="*/ 0 h 162"/>
                <a:gd name="T6" fmla="*/ 0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38"/>
                  </a:lnTo>
                  <a:lnTo>
                    <a:pt x="29" y="0"/>
                  </a:lnTo>
                  <a:lnTo>
                    <a:pt x="0" y="162"/>
                  </a:lnTo>
                  <a:close/>
                </a:path>
              </a:pathLst>
            </a:custGeom>
            <a:solidFill>
              <a:srgbClr val="FF3000"/>
            </a:solidFill>
            <a:ln w="9525">
              <a:noFill/>
              <a:round/>
              <a:headEnd/>
              <a:tailEnd/>
            </a:ln>
          </p:spPr>
          <p:txBody>
            <a:bodyPr/>
            <a:lstStyle/>
            <a:p>
              <a:endParaRPr lang="en-US"/>
            </a:p>
          </p:txBody>
        </p:sp>
        <p:sp>
          <p:nvSpPr>
            <p:cNvPr id="19771" name="Freeform 515"/>
            <p:cNvSpPr>
              <a:spLocks/>
            </p:cNvSpPr>
            <p:nvPr/>
          </p:nvSpPr>
          <p:spPr bwMode="auto">
            <a:xfrm>
              <a:off x="5719763" y="2236788"/>
              <a:ext cx="179387"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772" name="Freeform 516"/>
            <p:cNvSpPr>
              <a:spLocks/>
            </p:cNvSpPr>
            <p:nvPr/>
          </p:nvSpPr>
          <p:spPr bwMode="auto">
            <a:xfrm>
              <a:off x="5719763" y="2455863"/>
              <a:ext cx="179387" cy="257175"/>
            </a:xfrm>
            <a:custGeom>
              <a:avLst/>
              <a:gdLst>
                <a:gd name="T0" fmla="*/ 2147483647 w 113"/>
                <a:gd name="T1" fmla="*/ 2147483647 h 162"/>
                <a:gd name="T2" fmla="*/ 0 w 113"/>
                <a:gd name="T3" fmla="*/ 2147483647 h 162"/>
                <a:gd name="T4" fmla="*/ 2147483647 w 113"/>
                <a:gd name="T5" fmla="*/ 0 h 162"/>
                <a:gd name="T6" fmla="*/ 2147483647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77" y="162"/>
                  </a:moveTo>
                  <a:lnTo>
                    <a:pt x="0" y="24"/>
                  </a:lnTo>
                  <a:lnTo>
                    <a:pt x="113" y="0"/>
                  </a:lnTo>
                  <a:lnTo>
                    <a:pt x="77" y="162"/>
                  </a:lnTo>
                  <a:close/>
                </a:path>
              </a:pathLst>
            </a:custGeom>
            <a:solidFill>
              <a:srgbClr val="FF8F00"/>
            </a:solidFill>
            <a:ln w="9525">
              <a:noFill/>
              <a:round/>
              <a:headEnd/>
              <a:tailEnd/>
            </a:ln>
          </p:spPr>
          <p:txBody>
            <a:bodyPr/>
            <a:lstStyle/>
            <a:p>
              <a:endParaRPr lang="en-US"/>
            </a:p>
          </p:txBody>
        </p:sp>
        <p:sp>
          <p:nvSpPr>
            <p:cNvPr id="19773" name="Freeform 517"/>
            <p:cNvSpPr>
              <a:spLocks/>
            </p:cNvSpPr>
            <p:nvPr/>
          </p:nvSpPr>
          <p:spPr bwMode="auto">
            <a:xfrm>
              <a:off x="5719763" y="2455863"/>
              <a:ext cx="179387"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774" name="Oval 518"/>
            <p:cNvSpPr>
              <a:spLocks noChangeArrowheads="1"/>
            </p:cNvSpPr>
            <p:nvPr/>
          </p:nvSpPr>
          <p:spPr bwMode="auto">
            <a:xfrm>
              <a:off x="5822950" y="1695450"/>
              <a:ext cx="85725" cy="85725"/>
            </a:xfrm>
            <a:prstGeom prst="ellipse">
              <a:avLst/>
            </a:prstGeom>
            <a:solidFill>
              <a:srgbClr val="FF0000"/>
            </a:solidFill>
            <a:ln w="9525">
              <a:noFill/>
              <a:round/>
              <a:headEnd/>
              <a:tailEnd/>
            </a:ln>
          </p:spPr>
          <p:txBody>
            <a:bodyPr/>
            <a:lstStyle/>
            <a:p>
              <a:endParaRPr lang="en-US"/>
            </a:p>
          </p:txBody>
        </p:sp>
        <p:sp>
          <p:nvSpPr>
            <p:cNvPr id="19775" name="Oval 519"/>
            <p:cNvSpPr>
              <a:spLocks noChangeArrowheads="1"/>
            </p:cNvSpPr>
            <p:nvPr/>
          </p:nvSpPr>
          <p:spPr bwMode="auto">
            <a:xfrm>
              <a:off x="5822950" y="1695450"/>
              <a:ext cx="85725" cy="85725"/>
            </a:xfrm>
            <a:prstGeom prst="ellipse">
              <a:avLst/>
            </a:prstGeom>
            <a:noFill/>
            <a:ln w="0">
              <a:solidFill>
                <a:srgbClr val="FF0000"/>
              </a:solidFill>
              <a:round/>
              <a:headEnd/>
              <a:tailEnd/>
            </a:ln>
          </p:spPr>
          <p:txBody>
            <a:bodyPr/>
            <a:lstStyle/>
            <a:p>
              <a:endParaRPr lang="en-US"/>
            </a:p>
          </p:txBody>
        </p:sp>
        <p:sp>
          <p:nvSpPr>
            <p:cNvPr id="19776" name="Oval 520"/>
            <p:cNvSpPr>
              <a:spLocks noChangeArrowheads="1"/>
            </p:cNvSpPr>
            <p:nvPr/>
          </p:nvSpPr>
          <p:spPr bwMode="auto">
            <a:xfrm>
              <a:off x="5775325" y="2674938"/>
              <a:ext cx="85725" cy="85725"/>
            </a:xfrm>
            <a:prstGeom prst="ellipse">
              <a:avLst/>
            </a:prstGeom>
            <a:solidFill>
              <a:srgbClr val="FF0000"/>
            </a:solidFill>
            <a:ln w="9525">
              <a:noFill/>
              <a:round/>
              <a:headEnd/>
              <a:tailEnd/>
            </a:ln>
          </p:spPr>
          <p:txBody>
            <a:bodyPr/>
            <a:lstStyle/>
            <a:p>
              <a:endParaRPr lang="en-US"/>
            </a:p>
          </p:txBody>
        </p:sp>
        <p:sp>
          <p:nvSpPr>
            <p:cNvPr id="19777" name="Oval 521"/>
            <p:cNvSpPr>
              <a:spLocks noChangeArrowheads="1"/>
            </p:cNvSpPr>
            <p:nvPr/>
          </p:nvSpPr>
          <p:spPr bwMode="auto">
            <a:xfrm>
              <a:off x="5775325" y="2674938"/>
              <a:ext cx="85725" cy="85725"/>
            </a:xfrm>
            <a:prstGeom prst="ellipse">
              <a:avLst/>
            </a:prstGeom>
            <a:noFill/>
            <a:ln w="0">
              <a:solidFill>
                <a:srgbClr val="FF0000"/>
              </a:solidFill>
              <a:round/>
              <a:headEnd/>
              <a:tailEnd/>
            </a:ln>
          </p:spPr>
          <p:txBody>
            <a:bodyPr/>
            <a:lstStyle/>
            <a:p>
              <a:endParaRPr lang="en-US"/>
            </a:p>
          </p:txBody>
        </p:sp>
        <p:sp>
          <p:nvSpPr>
            <p:cNvPr id="19778" name="Freeform 522"/>
            <p:cNvSpPr>
              <a:spLocks/>
            </p:cNvSpPr>
            <p:nvPr/>
          </p:nvSpPr>
          <p:spPr bwMode="auto">
            <a:xfrm>
              <a:off x="5472113" y="2017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0000"/>
            </a:solidFill>
            <a:ln w="9525">
              <a:noFill/>
              <a:round/>
              <a:headEnd/>
              <a:tailEnd/>
            </a:ln>
          </p:spPr>
          <p:txBody>
            <a:bodyPr/>
            <a:lstStyle/>
            <a:p>
              <a:endParaRPr lang="en-US"/>
            </a:p>
          </p:txBody>
        </p:sp>
        <p:sp>
          <p:nvSpPr>
            <p:cNvPr id="19779" name="Freeform 523"/>
            <p:cNvSpPr>
              <a:spLocks/>
            </p:cNvSpPr>
            <p:nvPr/>
          </p:nvSpPr>
          <p:spPr bwMode="auto">
            <a:xfrm>
              <a:off x="5472113" y="2017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80" name="Freeform 524"/>
            <p:cNvSpPr>
              <a:spLocks/>
            </p:cNvSpPr>
            <p:nvPr/>
          </p:nvSpPr>
          <p:spPr bwMode="auto">
            <a:xfrm>
              <a:off x="5595938" y="223678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3000"/>
            </a:solidFill>
            <a:ln w="9525">
              <a:noFill/>
              <a:round/>
              <a:headEnd/>
              <a:tailEnd/>
            </a:ln>
          </p:spPr>
          <p:txBody>
            <a:bodyPr/>
            <a:lstStyle/>
            <a:p>
              <a:endParaRPr lang="en-US"/>
            </a:p>
          </p:txBody>
        </p:sp>
        <p:sp>
          <p:nvSpPr>
            <p:cNvPr id="19781" name="Freeform 525"/>
            <p:cNvSpPr>
              <a:spLocks/>
            </p:cNvSpPr>
            <p:nvPr/>
          </p:nvSpPr>
          <p:spPr bwMode="auto">
            <a:xfrm>
              <a:off x="5595938" y="223678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82" name="Oval 526"/>
            <p:cNvSpPr>
              <a:spLocks noChangeArrowheads="1"/>
            </p:cNvSpPr>
            <p:nvPr/>
          </p:nvSpPr>
          <p:spPr bwMode="auto">
            <a:xfrm>
              <a:off x="5510213" y="2265363"/>
              <a:ext cx="85725" cy="85725"/>
            </a:xfrm>
            <a:prstGeom prst="ellipse">
              <a:avLst/>
            </a:prstGeom>
            <a:solidFill>
              <a:srgbClr val="FF0000"/>
            </a:solidFill>
            <a:ln w="9525">
              <a:noFill/>
              <a:round/>
              <a:headEnd/>
              <a:tailEnd/>
            </a:ln>
          </p:spPr>
          <p:txBody>
            <a:bodyPr/>
            <a:lstStyle/>
            <a:p>
              <a:endParaRPr lang="en-US"/>
            </a:p>
          </p:txBody>
        </p:sp>
        <p:sp>
          <p:nvSpPr>
            <p:cNvPr id="19783" name="Oval 527"/>
            <p:cNvSpPr>
              <a:spLocks noChangeArrowheads="1"/>
            </p:cNvSpPr>
            <p:nvPr/>
          </p:nvSpPr>
          <p:spPr bwMode="auto">
            <a:xfrm>
              <a:off x="5510213" y="2265363"/>
              <a:ext cx="85725" cy="85725"/>
            </a:xfrm>
            <a:prstGeom prst="ellipse">
              <a:avLst/>
            </a:prstGeom>
            <a:noFill/>
            <a:ln w="0">
              <a:solidFill>
                <a:srgbClr val="FF0000"/>
              </a:solidFill>
              <a:round/>
              <a:headEnd/>
              <a:tailEnd/>
            </a:ln>
          </p:spPr>
          <p:txBody>
            <a:bodyPr/>
            <a:lstStyle/>
            <a:p>
              <a:endParaRPr lang="en-US"/>
            </a:p>
          </p:txBody>
        </p:sp>
        <p:sp>
          <p:nvSpPr>
            <p:cNvPr id="19786" name="Oval 532"/>
            <p:cNvSpPr>
              <a:spLocks noChangeArrowheads="1"/>
            </p:cNvSpPr>
            <p:nvPr/>
          </p:nvSpPr>
          <p:spPr bwMode="auto">
            <a:xfrm>
              <a:off x="6545263" y="2389188"/>
              <a:ext cx="85725" cy="85725"/>
            </a:xfrm>
            <a:prstGeom prst="ellipse">
              <a:avLst/>
            </a:prstGeom>
            <a:noFill/>
            <a:ln w="0">
              <a:solidFill>
                <a:srgbClr val="FF0000"/>
              </a:solidFill>
              <a:round/>
              <a:headEnd/>
              <a:tailEnd/>
            </a:ln>
          </p:spPr>
          <p:txBody>
            <a:bodyPr/>
            <a:lstStyle/>
            <a:p>
              <a:endParaRPr lang="en-US"/>
            </a:p>
          </p:txBody>
        </p:sp>
        <p:sp>
          <p:nvSpPr>
            <p:cNvPr id="19787" name="Oval 533"/>
            <p:cNvSpPr>
              <a:spLocks noChangeArrowheads="1"/>
            </p:cNvSpPr>
            <p:nvPr/>
          </p:nvSpPr>
          <p:spPr bwMode="auto">
            <a:xfrm>
              <a:off x="6621463" y="2674938"/>
              <a:ext cx="85725" cy="85725"/>
            </a:xfrm>
            <a:prstGeom prst="ellipse">
              <a:avLst/>
            </a:prstGeom>
            <a:solidFill>
              <a:srgbClr val="FF0000"/>
            </a:solidFill>
            <a:ln w="0">
              <a:solidFill>
                <a:srgbClr val="FF0000"/>
              </a:solidFill>
              <a:round/>
              <a:headEnd/>
              <a:tailEnd/>
            </a:ln>
          </p:spPr>
          <p:txBody>
            <a:bodyPr/>
            <a:lstStyle/>
            <a:p>
              <a:endParaRPr lang="en-US"/>
            </a:p>
          </p:txBody>
        </p:sp>
      </p:grpSp>
      <p:sp>
        <p:nvSpPr>
          <p:cNvPr id="19788" name="Rectangle 534"/>
          <p:cNvSpPr>
            <a:spLocks noGrp="1" noChangeArrowheads="1"/>
          </p:cNvSpPr>
          <p:nvPr>
            <p:ph type="title"/>
          </p:nvPr>
        </p:nvSpPr>
        <p:spPr>
          <a:noFill/>
        </p:spPr>
        <p:txBody>
          <a:bodyPr/>
          <a:lstStyle/>
          <a:p>
            <a:r>
              <a:rPr lang="en-US" dirty="0" smtClean="0">
                <a:solidFill>
                  <a:schemeClr val="tx1"/>
                </a:solidFill>
                <a:sym typeface="Symbol" pitchFamily="18" charset="2"/>
              </a:rPr>
              <a:t>Linear Approximation: Regression*</a:t>
            </a:r>
          </a:p>
        </p:txBody>
      </p:sp>
      <p:grpSp>
        <p:nvGrpSpPr>
          <p:cNvPr id="4" name="Group 555"/>
          <p:cNvGrpSpPr>
            <a:grpSpLocks/>
          </p:cNvGrpSpPr>
          <p:nvPr/>
        </p:nvGrpSpPr>
        <p:grpSpPr bwMode="auto">
          <a:xfrm>
            <a:off x="1627035" y="5410200"/>
            <a:ext cx="3173565" cy="841375"/>
            <a:chOff x="-31730" y="5864225"/>
            <a:chExt cx="3173565" cy="840628"/>
          </a:xfrm>
        </p:grpSpPr>
        <p:sp>
          <p:nvSpPr>
            <p:cNvPr id="19796" name="Text Box 536"/>
            <p:cNvSpPr txBox="1">
              <a:spLocks noChangeArrowheads="1"/>
            </p:cNvSpPr>
            <p:nvPr/>
          </p:nvSpPr>
          <p:spPr bwMode="auto">
            <a:xfrm>
              <a:off x="-31730" y="5864225"/>
              <a:ext cx="1640193" cy="461255"/>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7" name="Picture 553" descr="txp_fig"/>
            <p:cNvPicPr>
              <a:picLocks noChangeAspect="1"/>
            </p:cNvPicPr>
            <p:nvPr>
              <p:custDataLst>
                <p:tags r:id="rId4"/>
              </p:custDataLst>
            </p:nvPr>
          </p:nvPicPr>
          <p:blipFill>
            <a:blip r:embed="rId7" cstate="print"/>
            <a:srcRect/>
            <a:stretch>
              <a:fillRect/>
            </a:stretch>
          </p:blipFill>
          <p:spPr bwMode="auto">
            <a:xfrm>
              <a:off x="72750" y="6352437"/>
              <a:ext cx="3069085" cy="352416"/>
            </a:xfrm>
            <a:prstGeom prst="rect">
              <a:avLst/>
            </a:prstGeom>
            <a:noFill/>
            <a:ln w="9525">
              <a:noFill/>
              <a:miter lim="800000"/>
              <a:headEnd/>
              <a:tailEnd/>
            </a:ln>
          </p:spPr>
        </p:pic>
      </p:grpSp>
      <p:grpSp>
        <p:nvGrpSpPr>
          <p:cNvPr id="5" name="Group 558"/>
          <p:cNvGrpSpPr>
            <a:grpSpLocks/>
          </p:cNvGrpSpPr>
          <p:nvPr/>
        </p:nvGrpSpPr>
        <p:grpSpPr bwMode="auto">
          <a:xfrm>
            <a:off x="6799856" y="5410200"/>
            <a:ext cx="4863507" cy="855663"/>
            <a:chOff x="4282035" y="5826125"/>
            <a:chExt cx="4864191" cy="856014"/>
          </a:xfrm>
        </p:grpSpPr>
        <p:sp>
          <p:nvSpPr>
            <p:cNvPr id="19794" name="Text Box 539"/>
            <p:cNvSpPr txBox="1">
              <a:spLocks noChangeArrowheads="1"/>
            </p:cNvSpPr>
            <p:nvPr/>
          </p:nvSpPr>
          <p:spPr bwMode="auto">
            <a:xfrm>
              <a:off x="4282035" y="5826125"/>
              <a:ext cx="1640424" cy="461854"/>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5" name="Picture 556" descr="txp_fig"/>
            <p:cNvPicPr>
              <a:picLocks noChangeAspect="1"/>
            </p:cNvPicPr>
            <p:nvPr>
              <p:custDataLst>
                <p:tags r:id="rId3"/>
              </p:custDataLst>
            </p:nvPr>
          </p:nvPicPr>
          <p:blipFill>
            <a:blip r:embed="rId8" cstate="print"/>
            <a:srcRect/>
            <a:stretch>
              <a:fillRect/>
            </a:stretch>
          </p:blipFill>
          <p:spPr bwMode="auto">
            <a:xfrm>
              <a:off x="4416385" y="6333624"/>
              <a:ext cx="4729841" cy="348515"/>
            </a:xfrm>
            <a:prstGeom prst="rect">
              <a:avLst/>
            </a:prstGeom>
            <a:noFill/>
            <a:ln w="9525">
              <a:noFill/>
              <a:miter lim="800000"/>
              <a:headEnd/>
              <a:tailEnd/>
            </a:ln>
          </p:spPr>
        </p:pic>
      </p:grpSp>
      <p:pic>
        <p:nvPicPr>
          <p:cNvPr id="553" name="Picture 552" descr="txp_fig"/>
          <p:cNvPicPr>
            <a:picLocks noChangeAspect="1"/>
          </p:cNvPicPr>
          <p:nvPr>
            <p:custDataLst>
              <p:tags r:id="rId1"/>
            </p:custDataLst>
          </p:nvPr>
        </p:nvPicPr>
        <p:blipFill>
          <a:blip r:embed="rId9" cstate="print"/>
          <a:srcRect/>
          <a:stretch>
            <a:fillRect/>
          </a:stretch>
        </p:blipFill>
        <p:spPr bwMode="auto">
          <a:xfrm>
            <a:off x="3240088" y="4575175"/>
            <a:ext cx="946150" cy="377825"/>
          </a:xfrm>
          <a:prstGeom prst="rect">
            <a:avLst/>
          </a:prstGeom>
          <a:noFill/>
          <a:ln w="9525">
            <a:noFill/>
            <a:miter lim="800000"/>
            <a:headEnd/>
            <a:tailEnd/>
          </a:ln>
        </p:spPr>
      </p:pic>
      <p:pic>
        <p:nvPicPr>
          <p:cNvPr id="544" name="Picture 543" descr="txp_fig"/>
          <p:cNvPicPr>
            <a:picLocks noChangeAspect="1"/>
          </p:cNvPicPr>
          <p:nvPr>
            <p:custDataLst>
              <p:tags r:id="rId2"/>
            </p:custDataLst>
          </p:nvPr>
        </p:nvPicPr>
        <p:blipFill>
          <a:blip r:embed="rId10" cstate="print"/>
          <a:srcRect/>
          <a:stretch>
            <a:fillRect/>
          </a:stretch>
        </p:blipFill>
        <p:spPr bwMode="auto">
          <a:xfrm>
            <a:off x="917575" y="2535238"/>
            <a:ext cx="225425" cy="3603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smtClean="0">
                <a:solidFill>
                  <a:schemeClr val="tx1"/>
                </a:solidFill>
                <a:sym typeface="Symbol" pitchFamily="18" charset="2"/>
              </a:rPr>
              <a:t>Optimization: Least Squares*</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3" name="Picture 68" descr="txp_fig"/>
          <p:cNvPicPr>
            <a:picLocks noChangeAspect="1" noChangeArrowheads="1"/>
          </p:cNvPicPr>
          <p:nvPr>
            <p:custDataLst>
              <p:tags r:id="rId1"/>
            </p:custDataLst>
          </p:nvPr>
        </p:nvPicPr>
        <p:blipFill>
          <a:blip r:embed="rId8" cstate="print"/>
          <a:srcRect/>
          <a:stretch>
            <a:fillRect/>
          </a:stretch>
        </p:blipFill>
        <p:spPr bwMode="auto">
          <a:xfrm>
            <a:off x="3679825" y="4170363"/>
            <a:ext cx="280987" cy="444500"/>
          </a:xfrm>
          <a:prstGeom prst="rect">
            <a:avLst/>
          </a:prstGeom>
          <a:noFill/>
          <a:ln w="28575" algn="ctr">
            <a:noFill/>
            <a:miter lim="800000"/>
            <a:headEnd/>
            <a:tailEnd/>
          </a:ln>
        </p:spPr>
      </p:pic>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5" name="Picture 70" descr="txp_fig"/>
          <p:cNvPicPr>
            <a:picLocks noChangeAspect="1" noChangeArrowheads="1"/>
          </p:cNvPicPr>
          <p:nvPr>
            <p:custDataLst>
              <p:tags r:id="rId2"/>
            </p:custDataLst>
          </p:nvPr>
        </p:nvPicPr>
        <p:blipFill>
          <a:blip r:embed="rId9" cstate="print"/>
          <a:srcRect/>
          <a:stretch>
            <a:fillRect/>
          </a:stretch>
        </p:blipFill>
        <p:spPr bwMode="auto">
          <a:xfrm>
            <a:off x="3689350" y="3619500"/>
            <a:ext cx="268287" cy="341313"/>
          </a:xfrm>
          <a:prstGeom prst="rect">
            <a:avLst/>
          </a:prstGeom>
          <a:noFill/>
          <a:ln w="28575" algn="ctr">
            <a:noFill/>
            <a:miter lim="800000"/>
            <a:headEnd/>
            <a:tailEnd/>
          </a:ln>
        </p:spPr>
      </p:pic>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2128837" y="4135438"/>
            <a:ext cx="1541463" cy="457200"/>
          </a:xfrm>
          <a:prstGeom prst="rect">
            <a:avLst/>
          </a:prstGeom>
          <a:noFill/>
          <a:ln w="28575" algn="ctr">
            <a:noFill/>
            <a:miter lim="800000"/>
            <a:headEnd/>
            <a:tailEnd/>
          </a:ln>
        </p:spPr>
        <p:txBody>
          <a:bodyPr wrap="none">
            <a:spAutoFit/>
          </a:bodyPr>
          <a:lstStyle/>
          <a:p>
            <a:pPr algn="ctr"/>
            <a:r>
              <a:rPr lang="en-US" sz="2400">
                <a:cs typeface="Arial" charset="0"/>
              </a:rPr>
              <a:t>Prediction</a:t>
            </a:r>
          </a:p>
        </p:txBody>
      </p:sp>
      <p:sp>
        <p:nvSpPr>
          <p:cNvPr id="20539" name="Text Box 74"/>
          <p:cNvSpPr txBox="1">
            <a:spLocks noChangeArrowheads="1"/>
          </p:cNvSpPr>
          <p:nvPr/>
        </p:nvSpPr>
        <p:spPr bwMode="auto">
          <a:xfrm>
            <a:off x="1858962" y="3502025"/>
            <a:ext cx="1828800" cy="457200"/>
          </a:xfrm>
          <a:prstGeom prst="rect">
            <a:avLst/>
          </a:prstGeom>
          <a:noFill/>
          <a:ln w="28575" algn="ctr">
            <a:noFill/>
            <a:miter lim="800000"/>
            <a:headEnd/>
            <a:tailEnd/>
          </a:ln>
        </p:spPr>
        <p:txBody>
          <a:bodyPr wrap="none">
            <a:spAutoFit/>
          </a:bodyPr>
          <a:lstStyle/>
          <a:p>
            <a:pPr algn="ctr"/>
            <a:r>
              <a:rPr lang="en-US" sz="2400">
                <a:cs typeface="Arial" charset="0"/>
              </a:rPr>
              <a:t>Observation</a:t>
            </a:r>
          </a:p>
        </p:txBody>
      </p:sp>
      <p:pic>
        <p:nvPicPr>
          <p:cNvPr id="76" name="Picture 75" descr="txp_fig"/>
          <p:cNvPicPr>
            <a:picLocks noChangeAspect="1"/>
          </p:cNvPicPr>
          <p:nvPr>
            <p:custDataLst>
              <p:tags r:id="rId3"/>
            </p:custDataLst>
          </p:nvPr>
        </p:nvPicPr>
        <p:blipFill>
          <a:blip r:embed="rId10" cstate="print"/>
          <a:stretch>
            <a:fillRect/>
          </a:stretch>
        </p:blipFill>
        <p:spPr bwMode="auto">
          <a:xfrm>
            <a:off x="6253414" y="6146800"/>
            <a:ext cx="985586" cy="393999"/>
          </a:xfrm>
          <a:prstGeom prst="rect">
            <a:avLst/>
          </a:prstGeom>
          <a:noFill/>
          <a:ln/>
          <a:effectLst/>
        </p:spPr>
      </p:pic>
      <p:pic>
        <p:nvPicPr>
          <p:cNvPr id="21565" name="Picture 84" descr="txp_fig"/>
          <p:cNvPicPr>
            <a:picLocks noChangeAspect="1"/>
          </p:cNvPicPr>
          <p:nvPr>
            <p:custDataLst>
              <p:tags r:id="rId4"/>
            </p:custDataLst>
          </p:nvPr>
        </p:nvPicPr>
        <p:blipFill>
          <a:blip r:embed="rId11" cstate="print"/>
          <a:srcRect/>
          <a:stretch>
            <a:fillRect/>
          </a:stretch>
        </p:blipFill>
        <p:spPr bwMode="auto">
          <a:xfrm>
            <a:off x="6858000" y="1447800"/>
            <a:ext cx="3567113" cy="971550"/>
          </a:xfrm>
          <a:prstGeom prst="rect">
            <a:avLst/>
          </a:prstGeom>
          <a:noFill/>
          <a:ln w="9525">
            <a:noFill/>
            <a:miter lim="800000"/>
            <a:headEnd/>
            <a:tailEnd/>
          </a:ln>
        </p:spPr>
      </p:pic>
      <p:pic>
        <p:nvPicPr>
          <p:cNvPr id="21567" name="Picture 83" descr="txp_fig"/>
          <p:cNvPicPr>
            <a:picLocks noChangeAspect="1"/>
          </p:cNvPicPr>
          <p:nvPr>
            <p:custDataLst>
              <p:tags r:id="rId5"/>
            </p:custDataLst>
          </p:nvPr>
        </p:nvPicPr>
        <p:blipFill>
          <a:blip r:embed="rId12" cstate="print"/>
          <a:srcRect/>
          <a:stretch>
            <a:fillRect/>
          </a:stretch>
        </p:blipFill>
        <p:spPr bwMode="auto">
          <a:xfrm>
            <a:off x="1905000" y="1676400"/>
            <a:ext cx="4724400" cy="8096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Review: Model-Based </a:t>
            </a:r>
            <a:r>
              <a:rPr lang="en-US" dirty="0" smtClean="0"/>
              <a:t>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214301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Example</a:t>
            </a:r>
            <a:r>
              <a:rPr lang="en-US" dirty="0" smtClean="0">
                <a:latin typeface="Calibri"/>
                <a:cs typeface="Calibri"/>
              </a:rPr>
              <a:t>: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11159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t>Review: Example</a:t>
            </a:r>
            <a:r>
              <a:rPr lang="en-US" dirty="0" smtClean="0"/>
              <a:t>: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smtClean="0">
                <a:latin typeface="Times New Roman" charset="0"/>
              </a:rPr>
              <a:t>=0.01 x 42 + </a:t>
            </a:r>
            <a:r>
              <a:rPr lang="mr-IN" dirty="0" smtClean="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1879986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09985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a:t>
            </a:r>
            <a:r>
              <a:rPr lang="en-US" dirty="0" smtClean="0"/>
              <a:t>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30333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  template TPT1  env TPENV1  fore 0  back 16777215  eqnno 1"/>
  <p:tag name="FILENAME" val="TP_tmp"/>
  <p:tag name="ORIGWIDTH" val="42"/>
  <p:tag name="PICTUREFILESIZE" val="348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a',r',s'',a'',r'',s''''\ldots)  template TPT1  env TPENV1  fore 0  back 16777215  eqnno 1"/>
  <p:tag name="FILENAME" val="TP_tmp"/>
  <p:tag name="ORIGWIDTH" val="142"/>
  <p:tag name="PICTUREFILESIZE" val="693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r + \gamma \max_{a'}Q(s',a')\right] }&#10;\]&#10;\end{document}&#10;"/>
  <p:tag name="FILENAME" val="txp_fig"/>
  <p:tag name="FORMAT" val="png16m"/>
  <p:tag name="RES" val="1200"/>
  <p:tag name="BLEND" val="0"/>
  <p:tag name="TRANSPARENT" val="0"/>
  <p:tag name="TBUG" val="0"/>
  <p:tag name="ALLOWFS" val="0"/>
  <p:tag name="ORIGWIDTH" val="491"/>
  <p:tag name="PICTUREFILESIZE" val="45161"/>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approx r + \gamma \max_{a'}Q(s',a')}&#10;\]&#10;\end{document}&#10;"/>
  <p:tag name="FILENAME" val="txp_fig"/>
  <p:tag name="FORMAT" val="png16m"/>
  <p:tag name="RES" val="1200"/>
  <p:tag name="BLEND" val="0"/>
  <p:tag name="TRANSPARENT" val="0"/>
  <p:tag name="TBUG" val="0"/>
  <p:tag name="ALLOWFS" val="0"/>
  <p:tag name="ORIGWIDTH" val="269"/>
  <p:tag name="PICTUREFILESIZE" val="26948"/>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7"/>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10;\end{document}&#10;"/>
  <p:tag name="FILENAME" val="txp_fig"/>
  <p:tag name="FORMAT" val="pngmono"/>
  <p:tag name="RES" val="1200"/>
  <p:tag name="BLEND" val="0"/>
  <p:tag name="TRANSPARENT" val="0"/>
  <p:tag name="TBUG" val="0"/>
  <p:tag name="ALLOWFS" val="0"/>
  <p:tag name="ORIGWIDTH" val="12"/>
  <p:tag name="PICTUREFILESIZE" val="114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hat{y}_i=w_0 + w_1 f_{1}(x) + w_2 f_{2}(x)&#10;\end{eqnarray*}&#10;\end{document}&#10;"/>
  <p:tag name="FILENAME" val="txp_fig"/>
  <p:tag name="FORMAT" val="pngmono"/>
  <p:tag name="RES" val="1200"/>
  <p:tag name="BLEND" val="0"/>
  <p:tag name="TRANSPARENT" val="0"/>
  <p:tag name="TBUG" val="0"/>
  <p:tag name="ALLOWFS" val="0"/>
  <p:tag name="ORIGWIDTH" val="285"/>
  <p:tag name="PICTUREFILESIZE" val="1402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w_0+w_1 f_1(x)$&#10;\end{document}&#10;"/>
  <p:tag name="FILENAME" val="txp_fig"/>
  <p:tag name="FORMAT" val="pngmono"/>
  <p:tag name="RES" val="1200"/>
  <p:tag name="BLEND" val="0"/>
  <p:tag name="TRANSPARENT" val="0"/>
  <p:tag name="TBUG" val="0"/>
  <p:tag name="ALLOWFS" val="0"/>
  <p:tag name="ORIGWIDTH" val="174"/>
  <p:tag name="PICTUREFILESIZE" val="8203"/>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1140"/>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
  <p:tag name="PICTUREFILESIZE" val="934"/>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0"/>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sum_i\left(y_i - \sum_k w_k f_k(x_i)\right)^2&#10;\end{eqnarray*}&#10;\end{document}&#10;"/>
  <p:tag name="FILENAME" val="txp_fig"/>
  <p:tag name="FORMAT" val="png256"/>
  <p:tag name="RES" val="1200"/>
  <p:tag name="BLEND" val="0"/>
  <p:tag name="TRANSPARENT" val="0"/>
  <p:tag name="TBUG" val="0"/>
  <p:tag name="ALLOWFS" val="0"/>
  <p:tag name="ORIGWIDTH" val="246"/>
  <p:tag name="PICTUREFILESIZE" val="31356"/>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mbox{total error} = \sum_i\left(y_i - \hat{y_i}\right)^2&#10;\end{eqnarray*}&#10;\end{document}&#10;"/>
  <p:tag name="FILENAME" val="txp_fig"/>
  <p:tag name="FORMAT" val="png256"/>
  <p:tag name="RES" val="1200"/>
  <p:tag name="BLEND" val="0"/>
  <p:tag name="TRANSPARENT" val="0"/>
  <p:tag name="TBUG" val="0"/>
  <p:tag name="ALLOWFS" val="0"/>
  <p:tag name="ORIGWIDTH" val="251"/>
  <p:tag name="PICTUREFILESIZE" val="2145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54230</TotalTime>
  <Words>6011</Words>
  <Application>Microsoft Macintosh PowerPoint</Application>
  <PresentationFormat>Widescreen</PresentationFormat>
  <Paragraphs>815</Paragraphs>
  <Slides>49</Slides>
  <Notes>36</Notes>
  <HiddenSlides>9</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0" baseType="lpstr">
      <vt:lpstr>Calibri</vt:lpstr>
      <vt:lpstr>Helvetica</vt:lpstr>
      <vt:lpstr>Mangal</vt:lpstr>
      <vt:lpstr>MS PGothic</vt:lpstr>
      <vt:lpstr>ＭＳ Ｐゴシック</vt:lpstr>
      <vt:lpstr>Symbol</vt:lpstr>
      <vt:lpstr>Times New Roman</vt:lpstr>
      <vt:lpstr>Wingdings</vt:lpstr>
      <vt:lpstr>Arial</vt:lpstr>
      <vt:lpstr>dan-berkeley-nlp-v1</vt:lpstr>
      <vt:lpstr>Photo Editor Photo</vt:lpstr>
      <vt:lpstr>Announcements</vt:lpstr>
      <vt:lpstr> Reinforcement Learning 2  </vt:lpstr>
      <vt:lpstr>Review: Reinforcement Learning</vt:lpstr>
      <vt:lpstr>Review: Model-Based Learning</vt:lpstr>
      <vt:lpstr>Review: Model-Based Learning</vt:lpstr>
      <vt:lpstr>Review: Example: Model-Based Learning</vt:lpstr>
      <vt:lpstr>Review: 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 Instead?</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lpstr>Review: Exponential Moving Average</vt:lpstr>
      <vt:lpstr>Example: Temporal Difference Learning</vt:lpstr>
      <vt:lpstr>Review: Problems with TD Value Learning</vt:lpstr>
      <vt:lpstr>Active Reinforcement Learning</vt:lpstr>
      <vt:lpstr>Active Reinforcement Learning</vt:lpstr>
      <vt:lpstr>Q-Learning</vt:lpstr>
      <vt:lpstr>Q-Learning Properties</vt:lpstr>
      <vt:lpstr>Review: Reinforcement Learning</vt:lpstr>
      <vt:lpstr>The Story So Far: MDPs and RL</vt:lpstr>
      <vt:lpstr>Model-Free Learning</vt:lpstr>
      <vt:lpstr>Q-Learning</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Q-Learning and Least Squares</vt:lpstr>
      <vt:lpstr>Linear Approximation: Regression*</vt:lpstr>
      <vt:lpstr>Optimization: Least Squares*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3096</cp:revision>
  <cp:lastPrinted>2019-10-15T15:16:08Z</cp:lastPrinted>
  <dcterms:created xsi:type="dcterms:W3CDTF">2004-08-27T04:16:05Z</dcterms:created>
  <dcterms:modified xsi:type="dcterms:W3CDTF">2019-10-15T15:16:10Z</dcterms:modified>
</cp:coreProperties>
</file>